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1.png" ContentType="image/png"/>
  <Override PartName="/ppt/media/image2.png" ContentType="image/pn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presProps.xml" ContentType="application/vnd.openxmlformats-officedocument.presentationml.presPro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29" name="PlaceHolder 2"/>
          <p:cNvSpPr>
            <a:spLocks noGrp="1"/>
          </p:cNvSpPr>
          <p:nvPr>
            <p:ph/>
          </p:nvPr>
        </p:nvSpPr>
        <p:spPr>
          <a:xfrm>
            <a:off x="8372160" y="649008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
        <p:nvSpPr>
          <p:cNvPr id="30" name="PlaceHolder 3"/>
          <p:cNvSpPr>
            <a:spLocks noGrp="1"/>
          </p:cNvSpPr>
          <p:nvPr>
            <p:ph/>
          </p:nvPr>
        </p:nvSpPr>
        <p:spPr>
          <a:xfrm>
            <a:off x="8372160" y="668196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32"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33"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34" name="PlaceHolder 4"/>
          <p:cNvSpPr>
            <a:spLocks noGrp="1"/>
          </p:cNvSpPr>
          <p:nvPr>
            <p:ph/>
          </p:nvPr>
        </p:nvSpPr>
        <p:spPr>
          <a:xfrm>
            <a:off x="837216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35" name="PlaceHolder 5"/>
          <p:cNvSpPr>
            <a:spLocks noGrp="1"/>
          </p:cNvSpPr>
          <p:nvPr>
            <p:ph/>
          </p:nvPr>
        </p:nvSpPr>
        <p:spPr>
          <a:xfrm>
            <a:off x="876744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37" name="PlaceHolder 2"/>
          <p:cNvSpPr>
            <a:spLocks noGrp="1"/>
          </p:cNvSpPr>
          <p:nvPr>
            <p:ph/>
          </p:nvPr>
        </p:nvSpPr>
        <p:spPr>
          <a:xfrm>
            <a:off x="837216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38" name="PlaceHolder 3"/>
          <p:cNvSpPr>
            <a:spLocks noGrp="1"/>
          </p:cNvSpPr>
          <p:nvPr>
            <p:ph/>
          </p:nvPr>
        </p:nvSpPr>
        <p:spPr>
          <a:xfrm>
            <a:off x="863316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39" name="PlaceHolder 4"/>
          <p:cNvSpPr>
            <a:spLocks noGrp="1"/>
          </p:cNvSpPr>
          <p:nvPr>
            <p:ph/>
          </p:nvPr>
        </p:nvSpPr>
        <p:spPr>
          <a:xfrm>
            <a:off x="889380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40" name="PlaceHolder 5"/>
          <p:cNvSpPr>
            <a:spLocks noGrp="1"/>
          </p:cNvSpPr>
          <p:nvPr>
            <p:ph/>
          </p:nvPr>
        </p:nvSpPr>
        <p:spPr>
          <a:xfrm>
            <a:off x="837216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41" name="PlaceHolder 6"/>
          <p:cNvSpPr>
            <a:spLocks noGrp="1"/>
          </p:cNvSpPr>
          <p:nvPr>
            <p:ph/>
          </p:nvPr>
        </p:nvSpPr>
        <p:spPr>
          <a:xfrm>
            <a:off x="863316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42" name="PlaceHolder 7"/>
          <p:cNvSpPr>
            <a:spLocks noGrp="1"/>
          </p:cNvSpPr>
          <p:nvPr>
            <p:ph/>
          </p:nvPr>
        </p:nvSpPr>
        <p:spPr>
          <a:xfrm>
            <a:off x="889380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51" name="PlaceHolder 2"/>
          <p:cNvSpPr>
            <a:spLocks noGrp="1"/>
          </p:cNvSpPr>
          <p:nvPr>
            <p:ph type="subTitle"/>
          </p:nvPr>
        </p:nvSpPr>
        <p:spPr>
          <a:xfrm>
            <a:off x="8372160" y="4622760"/>
            <a:ext cx="771480" cy="4102200"/>
          </a:xfrm>
          <a:prstGeom prst="rect">
            <a:avLst/>
          </a:prstGeom>
          <a:noFill/>
          <a:ln w="0">
            <a:noFill/>
          </a:ln>
        </p:spPr>
        <p:txBody>
          <a:bodyPr lIns="0" rIns="0" tIns="0" bIns="0" anchor="ctr">
            <a:noAutofit/>
          </a:bodyPr>
          <a:p>
            <a:pPr indent="0"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53" name="PlaceHolder 2"/>
          <p:cNvSpPr>
            <a:spLocks noGrp="1"/>
          </p:cNvSpPr>
          <p:nvPr>
            <p:ph/>
          </p:nvPr>
        </p:nvSpPr>
        <p:spPr>
          <a:xfrm>
            <a:off x="8372160" y="6490080"/>
            <a:ext cx="771480" cy="367560"/>
          </a:xfrm>
          <a:prstGeom prst="rect">
            <a:avLst/>
          </a:prstGeom>
          <a:noFill/>
          <a:ln w="0">
            <a:noFill/>
          </a:ln>
        </p:spPr>
        <p:txBody>
          <a:bodyPr lIns="0" rIns="0" tIns="0" bIns="0" anchor="t">
            <a:normAutofit fontScale="34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55" name="PlaceHolder 2"/>
          <p:cNvSpPr>
            <a:spLocks noGrp="1"/>
          </p:cNvSpPr>
          <p:nvPr>
            <p:ph/>
          </p:nvPr>
        </p:nvSpPr>
        <p:spPr>
          <a:xfrm>
            <a:off x="837216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56" name="PlaceHolder 3"/>
          <p:cNvSpPr>
            <a:spLocks noGrp="1"/>
          </p:cNvSpPr>
          <p:nvPr>
            <p:ph/>
          </p:nvPr>
        </p:nvSpPr>
        <p:spPr>
          <a:xfrm>
            <a:off x="876744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588600" y="367920"/>
            <a:ext cx="7886520" cy="2509560"/>
          </a:xfrm>
          <a:prstGeom prst="rect">
            <a:avLst/>
          </a:prstGeom>
          <a:noFill/>
          <a:ln w="0">
            <a:noFill/>
          </a:ln>
        </p:spPr>
        <p:txBody>
          <a:bodyPr lIns="0" rIns="0" tIns="0" bIns="0" anchor="ctr">
            <a:noAutofit/>
          </a:bodyPr>
          <a:p>
            <a:pPr algn="ct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60"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61" name="PlaceHolder 3"/>
          <p:cNvSpPr>
            <a:spLocks noGrp="1"/>
          </p:cNvSpPr>
          <p:nvPr>
            <p:ph/>
          </p:nvPr>
        </p:nvSpPr>
        <p:spPr>
          <a:xfrm>
            <a:off x="876744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62" name="PlaceHolder 4"/>
          <p:cNvSpPr>
            <a:spLocks noGrp="1"/>
          </p:cNvSpPr>
          <p:nvPr>
            <p:ph/>
          </p:nvPr>
        </p:nvSpPr>
        <p:spPr>
          <a:xfrm>
            <a:off x="837216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8" name="PlaceHolder 2"/>
          <p:cNvSpPr>
            <a:spLocks noGrp="1"/>
          </p:cNvSpPr>
          <p:nvPr>
            <p:ph type="subTitle"/>
          </p:nvPr>
        </p:nvSpPr>
        <p:spPr>
          <a:xfrm>
            <a:off x="8372160" y="4622760"/>
            <a:ext cx="771480" cy="4102200"/>
          </a:xfrm>
          <a:prstGeom prst="rect">
            <a:avLst/>
          </a:prstGeom>
          <a:noFill/>
          <a:ln w="0">
            <a:noFill/>
          </a:ln>
        </p:spPr>
        <p:txBody>
          <a:bodyPr lIns="0" rIns="0" tIns="0" bIns="0" anchor="ctr">
            <a:noAutofit/>
          </a:bodyPr>
          <a:p>
            <a:pPr indent="0"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64" name="PlaceHolder 2"/>
          <p:cNvSpPr>
            <a:spLocks noGrp="1"/>
          </p:cNvSpPr>
          <p:nvPr>
            <p:ph/>
          </p:nvPr>
        </p:nvSpPr>
        <p:spPr>
          <a:xfrm>
            <a:off x="837216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65"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66" name="PlaceHolder 4"/>
          <p:cNvSpPr>
            <a:spLocks noGrp="1"/>
          </p:cNvSpPr>
          <p:nvPr>
            <p:ph/>
          </p:nvPr>
        </p:nvSpPr>
        <p:spPr>
          <a:xfrm>
            <a:off x="876744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68"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69"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70" name="PlaceHolder 4"/>
          <p:cNvSpPr>
            <a:spLocks noGrp="1"/>
          </p:cNvSpPr>
          <p:nvPr>
            <p:ph/>
          </p:nvPr>
        </p:nvSpPr>
        <p:spPr>
          <a:xfrm>
            <a:off x="8372160" y="668196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72" name="PlaceHolder 2"/>
          <p:cNvSpPr>
            <a:spLocks noGrp="1"/>
          </p:cNvSpPr>
          <p:nvPr>
            <p:ph/>
          </p:nvPr>
        </p:nvSpPr>
        <p:spPr>
          <a:xfrm>
            <a:off x="8372160" y="649008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
        <p:nvSpPr>
          <p:cNvPr id="73" name="PlaceHolder 3"/>
          <p:cNvSpPr>
            <a:spLocks noGrp="1"/>
          </p:cNvSpPr>
          <p:nvPr>
            <p:ph/>
          </p:nvPr>
        </p:nvSpPr>
        <p:spPr>
          <a:xfrm>
            <a:off x="8372160" y="668196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75"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76"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77" name="PlaceHolder 4"/>
          <p:cNvSpPr>
            <a:spLocks noGrp="1"/>
          </p:cNvSpPr>
          <p:nvPr>
            <p:ph/>
          </p:nvPr>
        </p:nvSpPr>
        <p:spPr>
          <a:xfrm>
            <a:off x="837216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78" name="PlaceHolder 5"/>
          <p:cNvSpPr>
            <a:spLocks noGrp="1"/>
          </p:cNvSpPr>
          <p:nvPr>
            <p:ph/>
          </p:nvPr>
        </p:nvSpPr>
        <p:spPr>
          <a:xfrm>
            <a:off x="876744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80" name="PlaceHolder 2"/>
          <p:cNvSpPr>
            <a:spLocks noGrp="1"/>
          </p:cNvSpPr>
          <p:nvPr>
            <p:ph/>
          </p:nvPr>
        </p:nvSpPr>
        <p:spPr>
          <a:xfrm>
            <a:off x="837216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81" name="PlaceHolder 3"/>
          <p:cNvSpPr>
            <a:spLocks noGrp="1"/>
          </p:cNvSpPr>
          <p:nvPr>
            <p:ph/>
          </p:nvPr>
        </p:nvSpPr>
        <p:spPr>
          <a:xfrm>
            <a:off x="863316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82" name="PlaceHolder 4"/>
          <p:cNvSpPr>
            <a:spLocks noGrp="1"/>
          </p:cNvSpPr>
          <p:nvPr>
            <p:ph/>
          </p:nvPr>
        </p:nvSpPr>
        <p:spPr>
          <a:xfrm>
            <a:off x="8893800" y="649008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83" name="PlaceHolder 5"/>
          <p:cNvSpPr>
            <a:spLocks noGrp="1"/>
          </p:cNvSpPr>
          <p:nvPr>
            <p:ph/>
          </p:nvPr>
        </p:nvSpPr>
        <p:spPr>
          <a:xfrm>
            <a:off x="837216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84" name="PlaceHolder 6"/>
          <p:cNvSpPr>
            <a:spLocks noGrp="1"/>
          </p:cNvSpPr>
          <p:nvPr>
            <p:ph/>
          </p:nvPr>
        </p:nvSpPr>
        <p:spPr>
          <a:xfrm>
            <a:off x="863316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
        <p:nvSpPr>
          <p:cNvPr id="85" name="PlaceHolder 7"/>
          <p:cNvSpPr>
            <a:spLocks noGrp="1"/>
          </p:cNvSpPr>
          <p:nvPr>
            <p:ph/>
          </p:nvPr>
        </p:nvSpPr>
        <p:spPr>
          <a:xfrm>
            <a:off x="8893800" y="6681960"/>
            <a:ext cx="248040" cy="174960"/>
          </a:xfrm>
          <a:prstGeom prst="rect">
            <a:avLst/>
          </a:prstGeom>
          <a:noFill/>
          <a:ln w="0">
            <a:noFill/>
          </a:ln>
        </p:spPr>
        <p:txBody>
          <a:bodyPr lIns="0" rIns="0" tIns="0" bIns="0" anchor="t">
            <a:normAutofit fontScale="13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10" name="PlaceHolder 2"/>
          <p:cNvSpPr>
            <a:spLocks noGrp="1"/>
          </p:cNvSpPr>
          <p:nvPr>
            <p:ph/>
          </p:nvPr>
        </p:nvSpPr>
        <p:spPr>
          <a:xfrm>
            <a:off x="8372160" y="6490080"/>
            <a:ext cx="771480" cy="367560"/>
          </a:xfrm>
          <a:prstGeom prst="rect">
            <a:avLst/>
          </a:prstGeom>
          <a:noFill/>
          <a:ln w="0">
            <a:noFill/>
          </a:ln>
        </p:spPr>
        <p:txBody>
          <a:bodyPr lIns="0" rIns="0" tIns="0" bIns="0" anchor="t">
            <a:normAutofit fontScale="34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12" name="PlaceHolder 2"/>
          <p:cNvSpPr>
            <a:spLocks noGrp="1"/>
          </p:cNvSpPr>
          <p:nvPr>
            <p:ph/>
          </p:nvPr>
        </p:nvSpPr>
        <p:spPr>
          <a:xfrm>
            <a:off x="837216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13" name="PlaceHolder 3"/>
          <p:cNvSpPr>
            <a:spLocks noGrp="1"/>
          </p:cNvSpPr>
          <p:nvPr>
            <p:ph/>
          </p:nvPr>
        </p:nvSpPr>
        <p:spPr>
          <a:xfrm>
            <a:off x="876744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588600" y="367920"/>
            <a:ext cx="7886520" cy="2509560"/>
          </a:xfrm>
          <a:prstGeom prst="rect">
            <a:avLst/>
          </a:prstGeom>
          <a:noFill/>
          <a:ln w="0">
            <a:noFill/>
          </a:ln>
        </p:spPr>
        <p:txBody>
          <a:bodyPr lIns="0" rIns="0" tIns="0" bIns="0" anchor="ctr">
            <a:noAutofit/>
          </a:bodyPr>
          <a:p>
            <a:pPr algn="ctr"/>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17"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18" name="PlaceHolder 3"/>
          <p:cNvSpPr>
            <a:spLocks noGrp="1"/>
          </p:cNvSpPr>
          <p:nvPr>
            <p:ph/>
          </p:nvPr>
        </p:nvSpPr>
        <p:spPr>
          <a:xfrm>
            <a:off x="876744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19" name="PlaceHolder 4"/>
          <p:cNvSpPr>
            <a:spLocks noGrp="1"/>
          </p:cNvSpPr>
          <p:nvPr>
            <p:ph/>
          </p:nvPr>
        </p:nvSpPr>
        <p:spPr>
          <a:xfrm>
            <a:off x="837216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21" name="PlaceHolder 2"/>
          <p:cNvSpPr>
            <a:spLocks noGrp="1"/>
          </p:cNvSpPr>
          <p:nvPr>
            <p:ph/>
          </p:nvPr>
        </p:nvSpPr>
        <p:spPr>
          <a:xfrm>
            <a:off x="8372160" y="6490080"/>
            <a:ext cx="376200" cy="367560"/>
          </a:xfrm>
          <a:prstGeom prst="rect">
            <a:avLst/>
          </a:prstGeom>
          <a:noFill/>
          <a:ln w="0">
            <a:noFill/>
          </a:ln>
        </p:spPr>
        <p:txBody>
          <a:bodyPr lIns="0" rIns="0" tIns="0" bIns="0" anchor="t">
            <a:normAutofit fontScale="23000"/>
          </a:bodyPr>
          <a:p>
            <a:pPr indent="0">
              <a:lnSpc>
                <a:spcPct val="90000"/>
              </a:lnSpc>
              <a:spcBef>
                <a:spcPts val="1417"/>
              </a:spcBef>
              <a:buNone/>
            </a:pPr>
            <a:endParaRPr b="0" lang="en-US" sz="2800" spc="-1" strike="noStrike">
              <a:solidFill>
                <a:srgbClr val="000000"/>
              </a:solidFill>
              <a:latin typeface="Calibri"/>
            </a:endParaRPr>
          </a:p>
        </p:txBody>
      </p:sp>
      <p:sp>
        <p:nvSpPr>
          <p:cNvPr id="22"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23" name="PlaceHolder 4"/>
          <p:cNvSpPr>
            <a:spLocks noGrp="1"/>
          </p:cNvSpPr>
          <p:nvPr>
            <p:ph/>
          </p:nvPr>
        </p:nvSpPr>
        <p:spPr>
          <a:xfrm>
            <a:off x="8767440" y="668196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588600" y="367920"/>
            <a:ext cx="7886520" cy="541080"/>
          </a:xfrm>
          <a:prstGeom prst="rect">
            <a:avLst/>
          </a:prstGeom>
          <a:noFill/>
          <a:ln w="0">
            <a:noFill/>
          </a:ln>
        </p:spPr>
        <p:txBody>
          <a:bodyPr lIns="0" rIns="0" tIns="0" bIns="0" anchor="ctr">
            <a:noAutofit/>
          </a:bodyPr>
          <a:p>
            <a:pPr indent="0">
              <a:buNone/>
            </a:pPr>
            <a:endParaRPr b="0" lang="en-US" sz="1800" spc="-1" strike="noStrike">
              <a:solidFill>
                <a:srgbClr val="000000"/>
              </a:solidFill>
              <a:latin typeface="Calibri"/>
            </a:endParaRPr>
          </a:p>
        </p:txBody>
      </p:sp>
      <p:sp>
        <p:nvSpPr>
          <p:cNvPr id="25" name="PlaceHolder 2"/>
          <p:cNvSpPr>
            <a:spLocks noGrp="1"/>
          </p:cNvSpPr>
          <p:nvPr>
            <p:ph/>
          </p:nvPr>
        </p:nvSpPr>
        <p:spPr>
          <a:xfrm>
            <a:off x="837216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26" name="PlaceHolder 3"/>
          <p:cNvSpPr>
            <a:spLocks noGrp="1"/>
          </p:cNvSpPr>
          <p:nvPr>
            <p:ph/>
          </p:nvPr>
        </p:nvSpPr>
        <p:spPr>
          <a:xfrm>
            <a:off x="8767440" y="6490080"/>
            <a:ext cx="376200" cy="174960"/>
          </a:xfrm>
          <a:prstGeom prst="rect">
            <a:avLst/>
          </a:prstGeom>
          <a:noFill/>
          <a:ln w="0">
            <a:noFill/>
          </a:ln>
        </p:spPr>
        <p:txBody>
          <a:bodyPr lIns="0" rIns="0" tIns="0" bIns="0" anchor="t">
            <a:normAutofit fontScale="17000"/>
          </a:bodyPr>
          <a:p>
            <a:pPr indent="0">
              <a:lnSpc>
                <a:spcPct val="90000"/>
              </a:lnSpc>
              <a:spcBef>
                <a:spcPts val="1417"/>
              </a:spcBef>
              <a:buNone/>
            </a:pPr>
            <a:endParaRPr b="0" lang="en-US" sz="2800" spc="-1" strike="noStrike">
              <a:solidFill>
                <a:srgbClr val="000000"/>
              </a:solidFill>
              <a:latin typeface="Calibri"/>
            </a:endParaRPr>
          </a:p>
        </p:txBody>
      </p:sp>
      <p:sp>
        <p:nvSpPr>
          <p:cNvPr id="27" name="PlaceHolder 4"/>
          <p:cNvSpPr>
            <a:spLocks noGrp="1"/>
          </p:cNvSpPr>
          <p:nvPr>
            <p:ph/>
          </p:nvPr>
        </p:nvSpPr>
        <p:spPr>
          <a:xfrm>
            <a:off x="8372160" y="6681960"/>
            <a:ext cx="771480" cy="174960"/>
          </a:xfrm>
          <a:prstGeom prst="rect">
            <a:avLst/>
          </a:prstGeom>
          <a:noFill/>
          <a:ln w="0">
            <a:noFill/>
          </a:ln>
        </p:spPr>
        <p:txBody>
          <a:bodyPr lIns="0" rIns="0" tIns="0" bIns="0" anchor="t">
            <a:normAutofit fontScale="26000"/>
          </a:bodyPr>
          <a:p>
            <a:pPr indent="0">
              <a:lnSpc>
                <a:spcPct val="90000"/>
              </a:lnSpc>
              <a:spcBef>
                <a:spcPts val="1417"/>
              </a:spcBef>
              <a:buNone/>
            </a:pPr>
            <a:endParaRPr b="0" lang="en-US" sz="28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cxnSp>
        <p:nvCxnSpPr>
          <p:cNvPr id="0" name="Connecteur droit 7"/>
          <p:cNvCxnSpPr/>
          <p:nvPr/>
        </p:nvCxnSpPr>
        <p:spPr>
          <a:xfrm flipV="1">
            <a:off x="0" y="0"/>
            <a:ext cx="360" cy="6858360"/>
          </a:xfrm>
          <a:prstGeom prst="straightConnector1">
            <a:avLst/>
          </a:prstGeom>
          <a:ln w="76200">
            <a:solidFill>
              <a:srgbClr val="ffc000"/>
            </a:solidFill>
          </a:ln>
        </p:spPr>
      </p:cxnSp>
      <p:sp>
        <p:nvSpPr>
          <p:cNvPr id="1" name="ZoneTexte 8"/>
          <p:cNvSpPr/>
          <p:nvPr/>
        </p:nvSpPr>
        <p:spPr>
          <a:xfrm>
            <a:off x="39240" y="346320"/>
            <a:ext cx="8481600" cy="5770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3200" spc="-1" strike="noStrike">
                <a:solidFill>
                  <a:srgbClr val="000000"/>
                </a:solidFill>
                <a:latin typeface="Webdings"/>
              </a:rPr>
              <a:t></a:t>
            </a:r>
            <a:endParaRPr b="0" lang="fr-FR" sz="3200" spc="-1" strike="noStrike">
              <a:latin typeface="Arial"/>
            </a:endParaRPr>
          </a:p>
        </p:txBody>
      </p:sp>
      <p:sp>
        <p:nvSpPr>
          <p:cNvPr id="2" name="Rectangle 9"/>
          <p:cNvSpPr/>
          <p:nvPr/>
        </p:nvSpPr>
        <p:spPr>
          <a:xfrm>
            <a:off x="7934400" y="0"/>
            <a:ext cx="1209960" cy="3243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0" lang="fr-FR" sz="1800" spc="-1" strike="noStrike">
                <a:solidFill>
                  <a:schemeClr val="lt1"/>
                </a:solidFill>
                <a:latin typeface="Calibri"/>
              </a:rPr>
              <a:t>Séance </a:t>
            </a:r>
            <a:r>
              <a:rPr b="0" lang="fr-FR" sz="1600" spc="-1" strike="noStrike">
                <a:solidFill>
                  <a:schemeClr val="lt1"/>
                </a:solidFill>
                <a:latin typeface="Calibri"/>
              </a:rPr>
              <a:t>105</a:t>
            </a:r>
            <a:endParaRPr b="0" lang="fr-FR" sz="1600" spc="-1" strike="noStrike">
              <a:latin typeface="Arial"/>
            </a:endParaRPr>
          </a:p>
        </p:txBody>
      </p:sp>
      <p:sp>
        <p:nvSpPr>
          <p:cNvPr id="3" name="Rectangle 10"/>
          <p:cNvSpPr/>
          <p:nvPr/>
        </p:nvSpPr>
        <p:spPr>
          <a:xfrm>
            <a:off x="39240" y="0"/>
            <a:ext cx="7849440" cy="32436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p:style>
      </p:sp>
      <p:sp>
        <p:nvSpPr>
          <p:cNvPr id="4" name="PlaceHolder 1"/>
          <p:cNvSpPr>
            <a:spLocks noGrp="1"/>
          </p:cNvSpPr>
          <p:nvPr>
            <p:ph type="title"/>
          </p:nvPr>
        </p:nvSpPr>
        <p:spPr>
          <a:xfrm>
            <a:off x="588600" y="367920"/>
            <a:ext cx="7886520" cy="541080"/>
          </a:xfrm>
          <a:prstGeom prst="rect">
            <a:avLst/>
          </a:prstGeom>
          <a:noFill/>
          <a:ln w="0">
            <a:noFill/>
          </a:ln>
        </p:spPr>
        <p:txBody>
          <a:bodyPr anchor="ctr">
            <a:normAutofit fontScale="91000"/>
          </a:bodyPr>
          <a:p>
            <a:pPr indent="0">
              <a:lnSpc>
                <a:spcPct val="90000"/>
              </a:lnSpc>
              <a:buNone/>
            </a:pPr>
            <a:r>
              <a:rPr b="0" lang="fr-FR" sz="3600" spc="-1" strike="noStrike">
                <a:solidFill>
                  <a:srgbClr val="000000"/>
                </a:solidFill>
                <a:latin typeface="Calibri"/>
              </a:rPr>
              <a:t>Modifiez le style du titre</a:t>
            </a:r>
            <a:endParaRPr b="0" lang="en-US" sz="3600" spc="-1" strike="noStrike">
              <a:solidFill>
                <a:srgbClr val="000000"/>
              </a:solidFill>
              <a:latin typeface="Calibri"/>
            </a:endParaRPr>
          </a:p>
        </p:txBody>
      </p:sp>
      <p:sp>
        <p:nvSpPr>
          <p:cNvPr id="5" name="PlaceHolder 2"/>
          <p:cNvSpPr>
            <a:spLocks noGrp="1"/>
          </p:cNvSpPr>
          <p:nvPr>
            <p:ph type="body"/>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X/X</a:t>
            </a:r>
            <a:endParaRPr b="0" lang="en-US" sz="2000" spc="-1" strike="noStrike">
              <a:solidFill>
                <a:srgbClr val="000000"/>
              </a:solidFill>
              <a:latin typeface="Calibri"/>
            </a:endParaRPr>
          </a:p>
        </p:txBody>
      </p:sp>
      <p:pic>
        <p:nvPicPr>
          <p:cNvPr id="6" name="Image 1" descr=""/>
          <p:cNvPicPr/>
          <p:nvPr/>
        </p:nvPicPr>
        <p:blipFill>
          <a:blip r:embed="rId2"/>
          <a:stretch/>
        </p:blipFill>
        <p:spPr>
          <a:xfrm>
            <a:off x="39240" y="6498000"/>
            <a:ext cx="519120" cy="3596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cxnSp>
        <p:nvCxnSpPr>
          <p:cNvPr id="43" name="Connecteur droit 7"/>
          <p:cNvCxnSpPr/>
          <p:nvPr/>
        </p:nvCxnSpPr>
        <p:spPr>
          <a:xfrm flipV="1">
            <a:off x="0" y="0"/>
            <a:ext cx="360" cy="6858360"/>
          </a:xfrm>
          <a:prstGeom prst="straightConnector1">
            <a:avLst/>
          </a:prstGeom>
          <a:ln w="76200">
            <a:solidFill>
              <a:srgbClr val="ffc000"/>
            </a:solidFill>
          </a:ln>
        </p:spPr>
      </p:cxnSp>
      <p:sp>
        <p:nvSpPr>
          <p:cNvPr id="44" name="ZoneTexte 8"/>
          <p:cNvSpPr/>
          <p:nvPr/>
        </p:nvSpPr>
        <p:spPr>
          <a:xfrm>
            <a:off x="39240" y="346320"/>
            <a:ext cx="8481600" cy="5770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3200" spc="-1" strike="noStrike">
                <a:solidFill>
                  <a:srgbClr val="000000"/>
                </a:solidFill>
                <a:latin typeface="Webdings"/>
              </a:rPr>
              <a:t></a:t>
            </a:r>
            <a:endParaRPr b="0" lang="fr-FR" sz="3200" spc="-1" strike="noStrike">
              <a:latin typeface="Arial"/>
            </a:endParaRPr>
          </a:p>
        </p:txBody>
      </p:sp>
      <p:sp>
        <p:nvSpPr>
          <p:cNvPr id="45" name="Rectangle 9"/>
          <p:cNvSpPr/>
          <p:nvPr/>
        </p:nvSpPr>
        <p:spPr>
          <a:xfrm>
            <a:off x="7934400" y="0"/>
            <a:ext cx="1209960" cy="3243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0" lang="fr-FR" sz="1800" spc="-1" strike="noStrike">
                <a:solidFill>
                  <a:schemeClr val="lt1"/>
                </a:solidFill>
                <a:latin typeface="Calibri"/>
              </a:rPr>
              <a:t>Séance </a:t>
            </a:r>
            <a:r>
              <a:rPr b="0" lang="fr-FR" sz="1600" spc="-1" strike="noStrike">
                <a:solidFill>
                  <a:schemeClr val="lt1"/>
                </a:solidFill>
                <a:latin typeface="Calibri"/>
              </a:rPr>
              <a:t>105</a:t>
            </a:r>
            <a:endParaRPr b="0" lang="fr-FR" sz="1600" spc="-1" strike="noStrike">
              <a:latin typeface="Arial"/>
            </a:endParaRPr>
          </a:p>
        </p:txBody>
      </p:sp>
      <p:sp>
        <p:nvSpPr>
          <p:cNvPr id="46" name="Rectangle 10"/>
          <p:cNvSpPr/>
          <p:nvPr/>
        </p:nvSpPr>
        <p:spPr>
          <a:xfrm>
            <a:off x="39240" y="0"/>
            <a:ext cx="7849440" cy="32436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p:style>
      </p:sp>
      <p:sp>
        <p:nvSpPr>
          <p:cNvPr id="47" name="PlaceHolder 1"/>
          <p:cNvSpPr>
            <a:spLocks noGrp="1"/>
          </p:cNvSpPr>
          <p:nvPr>
            <p:ph type="title"/>
          </p:nvPr>
        </p:nvSpPr>
        <p:spPr>
          <a:xfrm>
            <a:off x="588600" y="367920"/>
            <a:ext cx="7886520" cy="541080"/>
          </a:xfrm>
          <a:prstGeom prst="rect">
            <a:avLst/>
          </a:prstGeom>
          <a:noFill/>
          <a:ln w="0">
            <a:noFill/>
          </a:ln>
        </p:spPr>
        <p:txBody>
          <a:bodyPr anchor="ctr">
            <a:normAutofit fontScale="91000"/>
          </a:bodyPr>
          <a:p>
            <a:pPr indent="0">
              <a:lnSpc>
                <a:spcPct val="90000"/>
              </a:lnSpc>
              <a:buNone/>
            </a:pPr>
            <a:r>
              <a:rPr b="0" lang="fr-FR" sz="3600" spc="-1" strike="noStrike">
                <a:solidFill>
                  <a:srgbClr val="000000"/>
                </a:solidFill>
                <a:latin typeface="Calibri"/>
              </a:rPr>
              <a:t>Modifiez le style du titre</a:t>
            </a:r>
            <a:endParaRPr b="0" lang="en-US" sz="3600" spc="-1" strike="noStrike">
              <a:solidFill>
                <a:srgbClr val="000000"/>
              </a:solidFill>
              <a:latin typeface="Calibri"/>
            </a:endParaRPr>
          </a:p>
        </p:txBody>
      </p:sp>
      <p:sp>
        <p:nvSpPr>
          <p:cNvPr id="48" name="PlaceHolder 2"/>
          <p:cNvSpPr>
            <a:spLocks noGrp="1"/>
          </p:cNvSpPr>
          <p:nvPr>
            <p:ph type="body"/>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X/X</a:t>
            </a:r>
            <a:endParaRPr b="0" lang="en-US" sz="2000" spc="-1" strike="noStrike">
              <a:solidFill>
                <a:srgbClr val="000000"/>
              </a:solidFill>
              <a:latin typeface="Calibri"/>
            </a:endParaRPr>
          </a:p>
        </p:txBody>
      </p:sp>
      <p:pic>
        <p:nvPicPr>
          <p:cNvPr id="49" name="Image 1" descr=""/>
          <p:cNvPicPr/>
          <p:nvPr/>
        </p:nvPicPr>
        <p:blipFill>
          <a:blip r:embed="rId2"/>
          <a:stretch/>
        </p:blipFill>
        <p:spPr>
          <a:xfrm>
            <a:off x="39240" y="6498000"/>
            <a:ext cx="519120" cy="3596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 name="PlaceHolder 1"/>
          <p:cNvSpPr>
            <a:spLocks noGrp="1"/>
          </p:cNvSpPr>
          <p:nvPr>
            <p:ph type="title"/>
          </p:nvPr>
        </p:nvSpPr>
        <p:spPr>
          <a:xfrm>
            <a:off x="588600" y="367920"/>
            <a:ext cx="7886520" cy="541080"/>
          </a:xfrm>
          <a:prstGeom prst="rect">
            <a:avLst/>
          </a:prstGeom>
          <a:noFill/>
          <a:ln w="0">
            <a:noFill/>
          </a:ln>
        </p:spPr>
        <p:txBody>
          <a:bodyPr anchor="ctr">
            <a:normAutofit fontScale="91000"/>
          </a:bodyPr>
          <a:p>
            <a:pPr indent="0">
              <a:buNone/>
            </a:pPr>
            <a:endParaRPr b="0" lang="en-US" sz="1800" spc="-1" strike="noStrike">
              <a:solidFill>
                <a:srgbClr val="000000"/>
              </a:solidFill>
              <a:latin typeface="Calibri"/>
            </a:endParaRPr>
          </a:p>
        </p:txBody>
      </p:sp>
      <p:sp>
        <p:nvSpPr>
          <p:cNvPr id="87" name="PlaceHolder 2"/>
          <p:cNvSpPr>
            <a:spLocks noGrp="1"/>
          </p:cNvSpPr>
          <p:nvPr>
            <p:ph/>
          </p:nvPr>
        </p:nvSpPr>
        <p:spPr>
          <a:xfrm>
            <a:off x="8372160" y="6490080"/>
            <a:ext cx="771480" cy="367560"/>
          </a:xfrm>
          <a:prstGeom prst="rect">
            <a:avLst/>
          </a:prstGeom>
          <a:noFill/>
          <a:ln w="0">
            <a:noFill/>
          </a:ln>
        </p:spPr>
        <p:txBody>
          <a:bodyPr anchor="t">
            <a:noAutofit/>
          </a:bodyPr>
          <a:p>
            <a:pPr indent="0">
              <a:lnSpc>
                <a:spcPct val="90000"/>
              </a:lnSpc>
              <a:spcBef>
                <a:spcPts val="1417"/>
              </a:spcBef>
              <a:buNone/>
            </a:pPr>
            <a:endParaRPr b="0" lang="en-US" sz="2800" spc="-1" strike="noStrike">
              <a:solidFill>
                <a:srgbClr val="000000"/>
              </a:solidFill>
              <a:latin typeface="Calibri"/>
            </a:endParaRPr>
          </a:p>
        </p:txBody>
      </p:sp>
      <p:sp>
        <p:nvSpPr>
          <p:cNvPr id="88" name="Rectangle 4"/>
          <p:cNvSpPr/>
          <p:nvPr/>
        </p:nvSpPr>
        <p:spPr>
          <a:xfrm>
            <a:off x="0" y="330120"/>
            <a:ext cx="9143640" cy="652752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p:style>
      </p:sp>
      <p:sp>
        <p:nvSpPr>
          <p:cNvPr id="89" name="ZoneTexte 5"/>
          <p:cNvSpPr/>
          <p:nvPr/>
        </p:nvSpPr>
        <p:spPr>
          <a:xfrm>
            <a:off x="2063880" y="2266560"/>
            <a:ext cx="5016240" cy="29534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endParaRPr b="0" lang="fr-FR" sz="2800" spc="-1" strike="noStrike">
              <a:latin typeface="Arial"/>
            </a:endParaRPr>
          </a:p>
          <a:p>
            <a:pPr marL="457200" indent="-457200">
              <a:lnSpc>
                <a:spcPct val="100000"/>
              </a:lnSpc>
              <a:buClr>
                <a:srgbClr val="ffffff"/>
              </a:buClr>
              <a:buFont typeface="Wingdings" charset="2"/>
              <a:buChar char=""/>
            </a:pPr>
            <a:r>
              <a:rPr b="1" lang="fr-FR" sz="3200" spc="-1" strike="noStrike">
                <a:solidFill>
                  <a:srgbClr val="ffffff"/>
                </a:solidFill>
                <a:latin typeface="Calibri"/>
              </a:rPr>
              <a:t>CE2 : Je compare des nombres.</a:t>
            </a:r>
            <a:endParaRPr b="0" lang="fr-FR" sz="3200" spc="-1" strike="noStrike">
              <a:latin typeface="Arial"/>
            </a:endParaRPr>
          </a:p>
          <a:p>
            <a:pPr marL="457200" indent="-457200">
              <a:lnSpc>
                <a:spcPct val="100000"/>
              </a:lnSpc>
              <a:buClr>
                <a:srgbClr val="ffffff"/>
              </a:buClr>
              <a:buFont typeface="Wingdings" charset="2"/>
              <a:buChar char=""/>
            </a:pPr>
            <a:endParaRPr b="0" lang="fr-FR" sz="3200" spc="-1" strike="noStrike">
              <a:latin typeface="Arial"/>
            </a:endParaRPr>
          </a:p>
          <a:p>
            <a:pPr marL="457200" indent="-457200">
              <a:lnSpc>
                <a:spcPct val="100000"/>
              </a:lnSpc>
              <a:buClr>
                <a:srgbClr val="ffffff"/>
              </a:buClr>
              <a:buFont typeface="Wingdings" charset="2"/>
              <a:buChar char=""/>
            </a:pPr>
            <a:r>
              <a:rPr b="1" lang="fr-FR" sz="3200" spc="-1" strike="noStrike">
                <a:solidFill>
                  <a:srgbClr val="ffffff"/>
                </a:solidFill>
                <a:latin typeface="Calibri"/>
              </a:rPr>
              <a:t>CM1 : Je compare des nombres décimaux.</a:t>
            </a:r>
            <a:endParaRPr b="0" lang="fr-FR" sz="3200" spc="-1" strike="noStrike">
              <a:latin typeface="Arial"/>
            </a:endParaRPr>
          </a:p>
        </p:txBody>
      </p:sp>
      <p:pic>
        <p:nvPicPr>
          <p:cNvPr id="90" name="Image 6" descr=""/>
          <p:cNvPicPr/>
          <p:nvPr/>
        </p:nvPicPr>
        <p:blipFill>
          <a:blip r:embed="rId1"/>
          <a:stretch/>
        </p:blipFill>
        <p:spPr>
          <a:xfrm>
            <a:off x="3654360" y="571320"/>
            <a:ext cx="1834920" cy="126576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3"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354"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5/8</a:t>
            </a:r>
            <a:endParaRPr b="0" lang="en-US" sz="2000" spc="-1" strike="noStrike">
              <a:solidFill>
                <a:srgbClr val="000000"/>
              </a:solidFill>
              <a:latin typeface="Calibri"/>
            </a:endParaRPr>
          </a:p>
        </p:txBody>
      </p:sp>
      <p:sp>
        <p:nvSpPr>
          <p:cNvPr id="355" name="ZoneTexte 3"/>
          <p:cNvSpPr/>
          <p:nvPr/>
        </p:nvSpPr>
        <p:spPr>
          <a:xfrm>
            <a:off x="707760" y="1640160"/>
            <a:ext cx="88862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7M 1C 3U . . . 7M 3D 1U</a:t>
            </a:r>
            <a:endParaRPr b="0" lang="fr-FR" sz="6000" spc="-1" strike="noStrike">
              <a:latin typeface="Arial"/>
            </a:endParaRPr>
          </a:p>
        </p:txBody>
      </p:sp>
      <p:sp>
        <p:nvSpPr>
          <p:cNvPr id="356"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357"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358"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359" name="Groupe 6"/>
          <p:cNvGrpSpPr/>
          <p:nvPr/>
        </p:nvGrpSpPr>
        <p:grpSpPr>
          <a:xfrm>
            <a:off x="90720" y="5975280"/>
            <a:ext cx="9001080" cy="427320"/>
            <a:chOff x="90720" y="5975280"/>
            <a:chExt cx="9001080" cy="427320"/>
          </a:xfrm>
        </p:grpSpPr>
        <p:cxnSp>
          <p:nvCxnSpPr>
            <p:cNvPr id="360" name="Connecteur droit 225"/>
            <p:cNvCxnSpPr/>
            <p:nvPr/>
          </p:nvCxnSpPr>
          <p:spPr>
            <a:xfrm>
              <a:off x="90720" y="6396840"/>
              <a:ext cx="9001440" cy="1440"/>
            </a:xfrm>
            <a:prstGeom prst="straightConnector1">
              <a:avLst/>
            </a:prstGeom>
            <a:ln w="19050">
              <a:solidFill>
                <a:srgbClr val="000000"/>
              </a:solidFill>
              <a:round/>
            </a:ln>
          </p:spPr>
        </p:cxnSp>
        <p:cxnSp>
          <p:nvCxnSpPr>
            <p:cNvPr id="361" name="Connecteur droit 226"/>
            <p:cNvCxnSpPr/>
            <p:nvPr/>
          </p:nvCxnSpPr>
          <p:spPr>
            <a:xfrm>
              <a:off x="93960" y="5975280"/>
              <a:ext cx="1440" cy="423000"/>
            </a:xfrm>
            <a:prstGeom prst="straightConnector1">
              <a:avLst/>
            </a:prstGeom>
            <a:ln w="19050">
              <a:solidFill>
                <a:srgbClr val="000000"/>
              </a:solidFill>
              <a:round/>
            </a:ln>
          </p:spPr>
        </p:cxnSp>
        <p:cxnSp>
          <p:nvCxnSpPr>
            <p:cNvPr id="362" name="Connecteur droit 227"/>
            <p:cNvCxnSpPr/>
            <p:nvPr/>
          </p:nvCxnSpPr>
          <p:spPr>
            <a:xfrm>
              <a:off x="390600" y="6072480"/>
              <a:ext cx="1440" cy="325800"/>
            </a:xfrm>
            <a:prstGeom prst="straightConnector1">
              <a:avLst/>
            </a:prstGeom>
            <a:ln w="19050">
              <a:solidFill>
                <a:srgbClr val="000000"/>
              </a:solidFill>
              <a:round/>
            </a:ln>
          </p:spPr>
        </p:cxnSp>
        <p:cxnSp>
          <p:nvCxnSpPr>
            <p:cNvPr id="363" name="Connecteur droit 228"/>
            <p:cNvCxnSpPr/>
            <p:nvPr/>
          </p:nvCxnSpPr>
          <p:spPr>
            <a:xfrm>
              <a:off x="690840" y="6072480"/>
              <a:ext cx="1440" cy="325800"/>
            </a:xfrm>
            <a:prstGeom prst="straightConnector1">
              <a:avLst/>
            </a:prstGeom>
            <a:ln w="19050">
              <a:solidFill>
                <a:srgbClr val="000000"/>
              </a:solidFill>
              <a:round/>
            </a:ln>
          </p:spPr>
        </p:cxnSp>
        <p:cxnSp>
          <p:nvCxnSpPr>
            <p:cNvPr id="364" name="Connecteur droit 229"/>
            <p:cNvCxnSpPr/>
            <p:nvPr/>
          </p:nvCxnSpPr>
          <p:spPr>
            <a:xfrm>
              <a:off x="990720" y="6072480"/>
              <a:ext cx="1440" cy="325800"/>
            </a:xfrm>
            <a:prstGeom prst="straightConnector1">
              <a:avLst/>
            </a:prstGeom>
            <a:ln w="19050">
              <a:solidFill>
                <a:srgbClr val="000000"/>
              </a:solidFill>
              <a:round/>
            </a:ln>
          </p:spPr>
        </p:cxnSp>
        <p:cxnSp>
          <p:nvCxnSpPr>
            <p:cNvPr id="365" name="Connecteur droit 230"/>
            <p:cNvCxnSpPr/>
            <p:nvPr/>
          </p:nvCxnSpPr>
          <p:spPr>
            <a:xfrm>
              <a:off x="1290960" y="6072480"/>
              <a:ext cx="1440" cy="325800"/>
            </a:xfrm>
            <a:prstGeom prst="straightConnector1">
              <a:avLst/>
            </a:prstGeom>
            <a:ln w="19050">
              <a:solidFill>
                <a:srgbClr val="000000"/>
              </a:solidFill>
              <a:round/>
            </a:ln>
          </p:spPr>
        </p:cxnSp>
        <p:cxnSp>
          <p:nvCxnSpPr>
            <p:cNvPr id="366" name="Connecteur droit 231"/>
            <p:cNvCxnSpPr/>
            <p:nvPr/>
          </p:nvCxnSpPr>
          <p:spPr>
            <a:xfrm>
              <a:off x="1590480" y="6072480"/>
              <a:ext cx="1440" cy="325800"/>
            </a:xfrm>
            <a:prstGeom prst="straightConnector1">
              <a:avLst/>
            </a:prstGeom>
            <a:ln w="19050">
              <a:solidFill>
                <a:srgbClr val="000000"/>
              </a:solidFill>
              <a:round/>
            </a:ln>
          </p:spPr>
        </p:cxnSp>
        <p:cxnSp>
          <p:nvCxnSpPr>
            <p:cNvPr id="367" name="Connecteur droit 232"/>
            <p:cNvCxnSpPr/>
            <p:nvPr/>
          </p:nvCxnSpPr>
          <p:spPr>
            <a:xfrm>
              <a:off x="1890720" y="6072480"/>
              <a:ext cx="1440" cy="325800"/>
            </a:xfrm>
            <a:prstGeom prst="straightConnector1">
              <a:avLst/>
            </a:prstGeom>
            <a:ln w="19050">
              <a:solidFill>
                <a:srgbClr val="000000"/>
              </a:solidFill>
              <a:round/>
            </a:ln>
          </p:spPr>
        </p:cxnSp>
        <p:cxnSp>
          <p:nvCxnSpPr>
            <p:cNvPr id="368" name="Connecteur droit 233"/>
            <p:cNvCxnSpPr/>
            <p:nvPr/>
          </p:nvCxnSpPr>
          <p:spPr>
            <a:xfrm>
              <a:off x="2190600" y="6072480"/>
              <a:ext cx="1440" cy="325800"/>
            </a:xfrm>
            <a:prstGeom prst="straightConnector1">
              <a:avLst/>
            </a:prstGeom>
            <a:ln w="19050">
              <a:solidFill>
                <a:srgbClr val="000000"/>
              </a:solidFill>
              <a:round/>
            </a:ln>
          </p:spPr>
        </p:cxnSp>
        <p:cxnSp>
          <p:nvCxnSpPr>
            <p:cNvPr id="369" name="Connecteur droit 234"/>
            <p:cNvCxnSpPr/>
            <p:nvPr/>
          </p:nvCxnSpPr>
          <p:spPr>
            <a:xfrm>
              <a:off x="2490480" y="6072480"/>
              <a:ext cx="1440" cy="325800"/>
            </a:xfrm>
            <a:prstGeom prst="straightConnector1">
              <a:avLst/>
            </a:prstGeom>
            <a:ln w="19050">
              <a:solidFill>
                <a:srgbClr val="000000"/>
              </a:solidFill>
              <a:round/>
            </a:ln>
          </p:spPr>
        </p:cxnSp>
        <p:cxnSp>
          <p:nvCxnSpPr>
            <p:cNvPr id="370" name="Connecteur droit 235"/>
            <p:cNvCxnSpPr/>
            <p:nvPr/>
          </p:nvCxnSpPr>
          <p:spPr>
            <a:xfrm>
              <a:off x="2790720" y="6072480"/>
              <a:ext cx="1440" cy="325800"/>
            </a:xfrm>
            <a:prstGeom prst="straightConnector1">
              <a:avLst/>
            </a:prstGeom>
            <a:ln w="19050">
              <a:solidFill>
                <a:srgbClr val="000000"/>
              </a:solidFill>
              <a:round/>
            </a:ln>
          </p:spPr>
        </p:cxnSp>
        <p:cxnSp>
          <p:nvCxnSpPr>
            <p:cNvPr id="371" name="Connecteur droit 236"/>
            <p:cNvCxnSpPr/>
            <p:nvPr/>
          </p:nvCxnSpPr>
          <p:spPr>
            <a:xfrm>
              <a:off x="3090600" y="5975280"/>
              <a:ext cx="1440" cy="423000"/>
            </a:xfrm>
            <a:prstGeom prst="straightConnector1">
              <a:avLst/>
            </a:prstGeom>
            <a:ln w="38100">
              <a:solidFill>
                <a:srgbClr val="000000"/>
              </a:solidFill>
              <a:round/>
            </a:ln>
          </p:spPr>
        </p:cxnSp>
        <p:cxnSp>
          <p:nvCxnSpPr>
            <p:cNvPr id="372" name="Connecteur droit 237"/>
            <p:cNvCxnSpPr/>
            <p:nvPr/>
          </p:nvCxnSpPr>
          <p:spPr>
            <a:xfrm>
              <a:off x="3390480" y="6072480"/>
              <a:ext cx="1440" cy="325800"/>
            </a:xfrm>
            <a:prstGeom prst="straightConnector1">
              <a:avLst/>
            </a:prstGeom>
            <a:ln w="19050">
              <a:solidFill>
                <a:srgbClr val="000000"/>
              </a:solidFill>
              <a:round/>
            </a:ln>
          </p:spPr>
        </p:cxnSp>
        <p:cxnSp>
          <p:nvCxnSpPr>
            <p:cNvPr id="373" name="Connecteur droit 238"/>
            <p:cNvCxnSpPr/>
            <p:nvPr/>
          </p:nvCxnSpPr>
          <p:spPr>
            <a:xfrm>
              <a:off x="3690360" y="6072480"/>
              <a:ext cx="1440" cy="325800"/>
            </a:xfrm>
            <a:prstGeom prst="straightConnector1">
              <a:avLst/>
            </a:prstGeom>
            <a:ln w="19050">
              <a:solidFill>
                <a:srgbClr val="000000"/>
              </a:solidFill>
              <a:round/>
            </a:ln>
          </p:spPr>
        </p:cxnSp>
        <p:cxnSp>
          <p:nvCxnSpPr>
            <p:cNvPr id="374" name="Connecteur droit 239"/>
            <p:cNvCxnSpPr/>
            <p:nvPr/>
          </p:nvCxnSpPr>
          <p:spPr>
            <a:xfrm>
              <a:off x="3990600" y="6072480"/>
              <a:ext cx="1440" cy="325800"/>
            </a:xfrm>
            <a:prstGeom prst="straightConnector1">
              <a:avLst/>
            </a:prstGeom>
            <a:ln w="19050">
              <a:solidFill>
                <a:srgbClr val="000000"/>
              </a:solidFill>
              <a:round/>
            </a:ln>
          </p:spPr>
        </p:cxnSp>
        <p:cxnSp>
          <p:nvCxnSpPr>
            <p:cNvPr id="375" name="Connecteur droit 240"/>
            <p:cNvCxnSpPr/>
            <p:nvPr/>
          </p:nvCxnSpPr>
          <p:spPr>
            <a:xfrm>
              <a:off x="4290480" y="6072480"/>
              <a:ext cx="1440" cy="325800"/>
            </a:xfrm>
            <a:prstGeom prst="straightConnector1">
              <a:avLst/>
            </a:prstGeom>
            <a:ln w="19050">
              <a:solidFill>
                <a:srgbClr val="000000"/>
              </a:solidFill>
              <a:round/>
            </a:ln>
          </p:spPr>
        </p:cxnSp>
        <p:cxnSp>
          <p:nvCxnSpPr>
            <p:cNvPr id="376" name="Connecteur droit 241"/>
            <p:cNvCxnSpPr/>
            <p:nvPr/>
          </p:nvCxnSpPr>
          <p:spPr>
            <a:xfrm>
              <a:off x="4590360" y="6072480"/>
              <a:ext cx="1440" cy="325800"/>
            </a:xfrm>
            <a:prstGeom prst="straightConnector1">
              <a:avLst/>
            </a:prstGeom>
            <a:ln w="19050">
              <a:solidFill>
                <a:srgbClr val="000000"/>
              </a:solidFill>
              <a:round/>
            </a:ln>
          </p:spPr>
        </p:cxnSp>
        <p:cxnSp>
          <p:nvCxnSpPr>
            <p:cNvPr id="377" name="Connecteur droit 242"/>
            <p:cNvCxnSpPr/>
            <p:nvPr/>
          </p:nvCxnSpPr>
          <p:spPr>
            <a:xfrm>
              <a:off x="4890600" y="6072480"/>
              <a:ext cx="1440" cy="325800"/>
            </a:xfrm>
            <a:prstGeom prst="straightConnector1">
              <a:avLst/>
            </a:prstGeom>
            <a:ln w="19050">
              <a:solidFill>
                <a:srgbClr val="000000"/>
              </a:solidFill>
              <a:round/>
            </a:ln>
          </p:spPr>
        </p:cxnSp>
        <p:cxnSp>
          <p:nvCxnSpPr>
            <p:cNvPr id="378" name="Connecteur droit 243"/>
            <p:cNvCxnSpPr/>
            <p:nvPr/>
          </p:nvCxnSpPr>
          <p:spPr>
            <a:xfrm>
              <a:off x="5190480" y="6072480"/>
              <a:ext cx="1440" cy="325800"/>
            </a:xfrm>
            <a:prstGeom prst="straightConnector1">
              <a:avLst/>
            </a:prstGeom>
            <a:ln w="19050">
              <a:solidFill>
                <a:srgbClr val="000000"/>
              </a:solidFill>
              <a:round/>
            </a:ln>
          </p:spPr>
        </p:cxnSp>
        <p:cxnSp>
          <p:nvCxnSpPr>
            <p:cNvPr id="379" name="Connecteur droit 244"/>
            <p:cNvCxnSpPr/>
            <p:nvPr/>
          </p:nvCxnSpPr>
          <p:spPr>
            <a:xfrm>
              <a:off x="5490360" y="6072480"/>
              <a:ext cx="1440" cy="325800"/>
            </a:xfrm>
            <a:prstGeom prst="straightConnector1">
              <a:avLst/>
            </a:prstGeom>
            <a:ln w="19050">
              <a:solidFill>
                <a:srgbClr val="000000"/>
              </a:solidFill>
              <a:round/>
            </a:ln>
          </p:spPr>
        </p:cxnSp>
        <p:cxnSp>
          <p:nvCxnSpPr>
            <p:cNvPr id="380" name="Connecteur droit 245"/>
            <p:cNvCxnSpPr/>
            <p:nvPr/>
          </p:nvCxnSpPr>
          <p:spPr>
            <a:xfrm>
              <a:off x="5790600" y="6072480"/>
              <a:ext cx="1440" cy="325800"/>
            </a:xfrm>
            <a:prstGeom prst="straightConnector1">
              <a:avLst/>
            </a:prstGeom>
            <a:ln w="19050">
              <a:solidFill>
                <a:srgbClr val="000000"/>
              </a:solidFill>
              <a:round/>
            </a:ln>
          </p:spPr>
        </p:cxnSp>
        <p:cxnSp>
          <p:nvCxnSpPr>
            <p:cNvPr id="381" name="Connecteur droit 246"/>
            <p:cNvCxnSpPr/>
            <p:nvPr/>
          </p:nvCxnSpPr>
          <p:spPr>
            <a:xfrm>
              <a:off x="6084000" y="5979960"/>
              <a:ext cx="1440" cy="423000"/>
            </a:xfrm>
            <a:prstGeom prst="straightConnector1">
              <a:avLst/>
            </a:prstGeom>
            <a:ln w="38100">
              <a:solidFill>
                <a:srgbClr val="000000"/>
              </a:solidFill>
              <a:round/>
            </a:ln>
          </p:spPr>
        </p:cxnSp>
        <p:cxnSp>
          <p:nvCxnSpPr>
            <p:cNvPr id="382" name="Connecteur droit 247"/>
            <p:cNvCxnSpPr/>
            <p:nvPr/>
          </p:nvCxnSpPr>
          <p:spPr>
            <a:xfrm>
              <a:off x="6390720" y="6072480"/>
              <a:ext cx="1440" cy="325800"/>
            </a:xfrm>
            <a:prstGeom prst="straightConnector1">
              <a:avLst/>
            </a:prstGeom>
            <a:ln w="19050">
              <a:solidFill>
                <a:srgbClr val="000000"/>
              </a:solidFill>
              <a:round/>
            </a:ln>
          </p:spPr>
        </p:cxnSp>
        <p:cxnSp>
          <p:nvCxnSpPr>
            <p:cNvPr id="383" name="Connecteur droit 248"/>
            <p:cNvCxnSpPr/>
            <p:nvPr/>
          </p:nvCxnSpPr>
          <p:spPr>
            <a:xfrm>
              <a:off x="6690600" y="6072480"/>
              <a:ext cx="1440" cy="325800"/>
            </a:xfrm>
            <a:prstGeom prst="straightConnector1">
              <a:avLst/>
            </a:prstGeom>
            <a:ln w="19050">
              <a:solidFill>
                <a:srgbClr val="000000"/>
              </a:solidFill>
              <a:round/>
            </a:ln>
          </p:spPr>
        </p:cxnSp>
        <p:cxnSp>
          <p:nvCxnSpPr>
            <p:cNvPr id="384" name="Connecteur droit 249"/>
            <p:cNvCxnSpPr/>
            <p:nvPr/>
          </p:nvCxnSpPr>
          <p:spPr>
            <a:xfrm>
              <a:off x="6990480" y="6072480"/>
              <a:ext cx="1440" cy="325800"/>
            </a:xfrm>
            <a:prstGeom prst="straightConnector1">
              <a:avLst/>
            </a:prstGeom>
            <a:ln w="19050">
              <a:solidFill>
                <a:srgbClr val="000000"/>
              </a:solidFill>
              <a:round/>
            </a:ln>
          </p:spPr>
        </p:cxnSp>
        <p:cxnSp>
          <p:nvCxnSpPr>
            <p:cNvPr id="385" name="Connecteur droit 250"/>
            <p:cNvCxnSpPr/>
            <p:nvPr/>
          </p:nvCxnSpPr>
          <p:spPr>
            <a:xfrm>
              <a:off x="7290720" y="6072480"/>
              <a:ext cx="1440" cy="325800"/>
            </a:xfrm>
            <a:prstGeom prst="straightConnector1">
              <a:avLst/>
            </a:prstGeom>
            <a:ln w="19050">
              <a:solidFill>
                <a:srgbClr val="000000"/>
              </a:solidFill>
              <a:round/>
            </a:ln>
          </p:spPr>
        </p:cxnSp>
        <p:cxnSp>
          <p:nvCxnSpPr>
            <p:cNvPr id="386" name="Connecteur droit 251"/>
            <p:cNvCxnSpPr/>
            <p:nvPr/>
          </p:nvCxnSpPr>
          <p:spPr>
            <a:xfrm>
              <a:off x="7590600" y="6072480"/>
              <a:ext cx="1440" cy="325800"/>
            </a:xfrm>
            <a:prstGeom prst="straightConnector1">
              <a:avLst/>
            </a:prstGeom>
            <a:ln w="19050">
              <a:solidFill>
                <a:srgbClr val="000000"/>
              </a:solidFill>
              <a:round/>
            </a:ln>
          </p:spPr>
        </p:cxnSp>
        <p:cxnSp>
          <p:nvCxnSpPr>
            <p:cNvPr id="387" name="Connecteur droit 252"/>
            <p:cNvCxnSpPr/>
            <p:nvPr/>
          </p:nvCxnSpPr>
          <p:spPr>
            <a:xfrm>
              <a:off x="7890480" y="6072480"/>
              <a:ext cx="1440" cy="325800"/>
            </a:xfrm>
            <a:prstGeom prst="straightConnector1">
              <a:avLst/>
            </a:prstGeom>
            <a:ln w="19050">
              <a:solidFill>
                <a:srgbClr val="000000"/>
              </a:solidFill>
              <a:round/>
            </a:ln>
          </p:spPr>
        </p:cxnSp>
        <p:cxnSp>
          <p:nvCxnSpPr>
            <p:cNvPr id="388" name="Connecteur droit 253"/>
            <p:cNvCxnSpPr/>
            <p:nvPr/>
          </p:nvCxnSpPr>
          <p:spPr>
            <a:xfrm>
              <a:off x="8190720" y="6072480"/>
              <a:ext cx="1440" cy="325800"/>
            </a:xfrm>
            <a:prstGeom prst="straightConnector1">
              <a:avLst/>
            </a:prstGeom>
            <a:ln w="19050">
              <a:solidFill>
                <a:srgbClr val="000000"/>
              </a:solidFill>
              <a:round/>
            </a:ln>
          </p:spPr>
        </p:cxnSp>
        <p:cxnSp>
          <p:nvCxnSpPr>
            <p:cNvPr id="389" name="Connecteur droit 254"/>
            <p:cNvCxnSpPr/>
            <p:nvPr/>
          </p:nvCxnSpPr>
          <p:spPr>
            <a:xfrm>
              <a:off x="8490600" y="6072480"/>
              <a:ext cx="1440" cy="325800"/>
            </a:xfrm>
            <a:prstGeom prst="straightConnector1">
              <a:avLst/>
            </a:prstGeom>
            <a:ln w="19050">
              <a:solidFill>
                <a:srgbClr val="000000"/>
              </a:solidFill>
              <a:round/>
            </a:ln>
          </p:spPr>
        </p:cxnSp>
        <p:cxnSp>
          <p:nvCxnSpPr>
            <p:cNvPr id="390" name="Connecteur droit 255"/>
            <p:cNvCxnSpPr/>
            <p:nvPr/>
          </p:nvCxnSpPr>
          <p:spPr>
            <a:xfrm>
              <a:off x="8790840" y="6072480"/>
              <a:ext cx="1440" cy="325800"/>
            </a:xfrm>
            <a:prstGeom prst="straightConnector1">
              <a:avLst/>
            </a:prstGeom>
            <a:ln w="19050">
              <a:solidFill>
                <a:srgbClr val="000000"/>
              </a:solidFill>
              <a:round/>
            </a:ln>
          </p:spPr>
        </p:cxnSp>
        <p:cxnSp>
          <p:nvCxnSpPr>
            <p:cNvPr id="391" name="Connecteur droit 256"/>
            <p:cNvCxnSpPr/>
            <p:nvPr/>
          </p:nvCxnSpPr>
          <p:spPr>
            <a:xfrm>
              <a:off x="9090720" y="5979960"/>
              <a:ext cx="1440" cy="423000"/>
            </a:xfrm>
            <a:prstGeom prst="straightConnector1">
              <a:avLst/>
            </a:prstGeom>
            <a:ln w="19050">
              <a:solidFill>
                <a:srgbClr val="000000"/>
              </a:solidFill>
              <a:round/>
            </a:ln>
          </p:spPr>
        </p:cxnSp>
      </p:grpSp>
      <p:sp>
        <p:nvSpPr>
          <p:cNvPr id="392" name="ZoneTexte 16"/>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10,25 . . . 10,4</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3"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394"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5/8</a:t>
            </a:r>
            <a:endParaRPr b="0" lang="en-US" sz="2000" spc="-1" strike="noStrike">
              <a:solidFill>
                <a:srgbClr val="000000"/>
              </a:solidFill>
              <a:latin typeface="Calibri"/>
            </a:endParaRPr>
          </a:p>
        </p:txBody>
      </p:sp>
      <p:sp>
        <p:nvSpPr>
          <p:cNvPr id="395" name="ZoneTexte 3"/>
          <p:cNvSpPr/>
          <p:nvPr/>
        </p:nvSpPr>
        <p:spPr>
          <a:xfrm>
            <a:off x="1604880" y="2467080"/>
            <a:ext cx="621540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ff0000"/>
                </a:solidFill>
                <a:latin typeface="Calibri"/>
              </a:rPr>
              <a:t>7 103              7 031</a:t>
            </a:r>
            <a:endParaRPr b="0" lang="fr-FR" sz="6000" spc="-1" strike="noStrike">
              <a:latin typeface="Arial"/>
            </a:endParaRPr>
          </a:p>
        </p:txBody>
      </p:sp>
      <p:sp>
        <p:nvSpPr>
          <p:cNvPr id="396" name="ZoneTexte 5"/>
          <p:cNvSpPr/>
          <p:nvPr/>
        </p:nvSpPr>
        <p:spPr>
          <a:xfrm>
            <a:off x="709200" y="1295280"/>
            <a:ext cx="88862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7M 1C 3U . . . 7M 3D 1U</a:t>
            </a:r>
            <a:endParaRPr b="0" lang="fr-FR" sz="6000" spc="-1" strike="noStrike">
              <a:latin typeface="Arial"/>
            </a:endParaRPr>
          </a:p>
        </p:txBody>
      </p:sp>
      <p:sp>
        <p:nvSpPr>
          <p:cNvPr id="397" name="ZoneTexte 4"/>
          <p:cNvSpPr/>
          <p:nvPr/>
        </p:nvSpPr>
        <p:spPr>
          <a:xfrm>
            <a:off x="3906000" y="10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
        <p:nvSpPr>
          <p:cNvPr id="398"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399"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400"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401" name="Groupe 7"/>
          <p:cNvGrpSpPr/>
          <p:nvPr/>
        </p:nvGrpSpPr>
        <p:grpSpPr>
          <a:xfrm>
            <a:off x="90720" y="5975280"/>
            <a:ext cx="9001080" cy="427320"/>
            <a:chOff x="90720" y="5975280"/>
            <a:chExt cx="9001080" cy="427320"/>
          </a:xfrm>
        </p:grpSpPr>
        <p:cxnSp>
          <p:nvCxnSpPr>
            <p:cNvPr id="402" name="Connecteur droit 257"/>
            <p:cNvCxnSpPr/>
            <p:nvPr/>
          </p:nvCxnSpPr>
          <p:spPr>
            <a:xfrm>
              <a:off x="90720" y="6396840"/>
              <a:ext cx="9001440" cy="1440"/>
            </a:xfrm>
            <a:prstGeom prst="straightConnector1">
              <a:avLst/>
            </a:prstGeom>
            <a:ln w="19050">
              <a:solidFill>
                <a:srgbClr val="000000"/>
              </a:solidFill>
              <a:round/>
            </a:ln>
          </p:spPr>
        </p:cxnSp>
        <p:cxnSp>
          <p:nvCxnSpPr>
            <p:cNvPr id="403" name="Connecteur droit 258"/>
            <p:cNvCxnSpPr/>
            <p:nvPr/>
          </p:nvCxnSpPr>
          <p:spPr>
            <a:xfrm>
              <a:off x="93960" y="5975280"/>
              <a:ext cx="1440" cy="423000"/>
            </a:xfrm>
            <a:prstGeom prst="straightConnector1">
              <a:avLst/>
            </a:prstGeom>
            <a:ln w="19050">
              <a:solidFill>
                <a:srgbClr val="000000"/>
              </a:solidFill>
              <a:round/>
            </a:ln>
          </p:spPr>
        </p:cxnSp>
        <p:cxnSp>
          <p:nvCxnSpPr>
            <p:cNvPr id="404" name="Connecteur droit 259"/>
            <p:cNvCxnSpPr/>
            <p:nvPr/>
          </p:nvCxnSpPr>
          <p:spPr>
            <a:xfrm>
              <a:off x="390600" y="6072480"/>
              <a:ext cx="1440" cy="325800"/>
            </a:xfrm>
            <a:prstGeom prst="straightConnector1">
              <a:avLst/>
            </a:prstGeom>
            <a:ln w="19050">
              <a:solidFill>
                <a:srgbClr val="000000"/>
              </a:solidFill>
              <a:round/>
            </a:ln>
          </p:spPr>
        </p:cxnSp>
        <p:cxnSp>
          <p:nvCxnSpPr>
            <p:cNvPr id="405" name="Connecteur droit 260"/>
            <p:cNvCxnSpPr/>
            <p:nvPr/>
          </p:nvCxnSpPr>
          <p:spPr>
            <a:xfrm>
              <a:off x="690840" y="6072480"/>
              <a:ext cx="1440" cy="325800"/>
            </a:xfrm>
            <a:prstGeom prst="straightConnector1">
              <a:avLst/>
            </a:prstGeom>
            <a:ln w="19050">
              <a:solidFill>
                <a:srgbClr val="000000"/>
              </a:solidFill>
              <a:round/>
            </a:ln>
          </p:spPr>
        </p:cxnSp>
        <p:cxnSp>
          <p:nvCxnSpPr>
            <p:cNvPr id="406" name="Connecteur droit 261"/>
            <p:cNvCxnSpPr/>
            <p:nvPr/>
          </p:nvCxnSpPr>
          <p:spPr>
            <a:xfrm>
              <a:off x="990720" y="6072480"/>
              <a:ext cx="1440" cy="325800"/>
            </a:xfrm>
            <a:prstGeom prst="straightConnector1">
              <a:avLst/>
            </a:prstGeom>
            <a:ln w="19050">
              <a:solidFill>
                <a:srgbClr val="000000"/>
              </a:solidFill>
              <a:round/>
            </a:ln>
          </p:spPr>
        </p:cxnSp>
        <p:cxnSp>
          <p:nvCxnSpPr>
            <p:cNvPr id="407" name="Connecteur droit 262"/>
            <p:cNvCxnSpPr/>
            <p:nvPr/>
          </p:nvCxnSpPr>
          <p:spPr>
            <a:xfrm>
              <a:off x="1290960" y="6072480"/>
              <a:ext cx="1440" cy="325800"/>
            </a:xfrm>
            <a:prstGeom prst="straightConnector1">
              <a:avLst/>
            </a:prstGeom>
            <a:ln w="19050">
              <a:solidFill>
                <a:srgbClr val="000000"/>
              </a:solidFill>
              <a:round/>
            </a:ln>
          </p:spPr>
        </p:cxnSp>
        <p:cxnSp>
          <p:nvCxnSpPr>
            <p:cNvPr id="408" name="Connecteur droit 263"/>
            <p:cNvCxnSpPr/>
            <p:nvPr/>
          </p:nvCxnSpPr>
          <p:spPr>
            <a:xfrm>
              <a:off x="1590480" y="6072480"/>
              <a:ext cx="1440" cy="325800"/>
            </a:xfrm>
            <a:prstGeom prst="straightConnector1">
              <a:avLst/>
            </a:prstGeom>
            <a:ln w="19050">
              <a:solidFill>
                <a:srgbClr val="000000"/>
              </a:solidFill>
              <a:round/>
            </a:ln>
          </p:spPr>
        </p:cxnSp>
        <p:cxnSp>
          <p:nvCxnSpPr>
            <p:cNvPr id="409" name="Connecteur droit 264"/>
            <p:cNvCxnSpPr/>
            <p:nvPr/>
          </p:nvCxnSpPr>
          <p:spPr>
            <a:xfrm>
              <a:off x="1890720" y="6072480"/>
              <a:ext cx="1440" cy="325800"/>
            </a:xfrm>
            <a:prstGeom prst="straightConnector1">
              <a:avLst/>
            </a:prstGeom>
            <a:ln w="19050">
              <a:solidFill>
                <a:srgbClr val="000000"/>
              </a:solidFill>
              <a:round/>
            </a:ln>
          </p:spPr>
        </p:cxnSp>
        <p:cxnSp>
          <p:nvCxnSpPr>
            <p:cNvPr id="410" name="Connecteur droit 265"/>
            <p:cNvCxnSpPr/>
            <p:nvPr/>
          </p:nvCxnSpPr>
          <p:spPr>
            <a:xfrm>
              <a:off x="2190600" y="6072480"/>
              <a:ext cx="1440" cy="325800"/>
            </a:xfrm>
            <a:prstGeom prst="straightConnector1">
              <a:avLst/>
            </a:prstGeom>
            <a:ln w="19050">
              <a:solidFill>
                <a:srgbClr val="000000"/>
              </a:solidFill>
              <a:round/>
            </a:ln>
          </p:spPr>
        </p:cxnSp>
        <p:cxnSp>
          <p:nvCxnSpPr>
            <p:cNvPr id="411" name="Connecteur droit 266"/>
            <p:cNvCxnSpPr/>
            <p:nvPr/>
          </p:nvCxnSpPr>
          <p:spPr>
            <a:xfrm>
              <a:off x="2490480" y="6072480"/>
              <a:ext cx="1440" cy="325800"/>
            </a:xfrm>
            <a:prstGeom prst="straightConnector1">
              <a:avLst/>
            </a:prstGeom>
            <a:ln w="19050">
              <a:solidFill>
                <a:srgbClr val="000000"/>
              </a:solidFill>
              <a:round/>
            </a:ln>
          </p:spPr>
        </p:cxnSp>
        <p:cxnSp>
          <p:nvCxnSpPr>
            <p:cNvPr id="412" name="Connecteur droit 267"/>
            <p:cNvCxnSpPr/>
            <p:nvPr/>
          </p:nvCxnSpPr>
          <p:spPr>
            <a:xfrm>
              <a:off x="2790720" y="6072480"/>
              <a:ext cx="1440" cy="325800"/>
            </a:xfrm>
            <a:prstGeom prst="straightConnector1">
              <a:avLst/>
            </a:prstGeom>
            <a:ln w="19050">
              <a:solidFill>
                <a:srgbClr val="000000"/>
              </a:solidFill>
              <a:round/>
            </a:ln>
          </p:spPr>
        </p:cxnSp>
        <p:cxnSp>
          <p:nvCxnSpPr>
            <p:cNvPr id="413" name="Connecteur droit 268"/>
            <p:cNvCxnSpPr/>
            <p:nvPr/>
          </p:nvCxnSpPr>
          <p:spPr>
            <a:xfrm>
              <a:off x="3090600" y="5975280"/>
              <a:ext cx="1440" cy="423000"/>
            </a:xfrm>
            <a:prstGeom prst="straightConnector1">
              <a:avLst/>
            </a:prstGeom>
            <a:ln w="38100">
              <a:solidFill>
                <a:srgbClr val="000000"/>
              </a:solidFill>
              <a:round/>
            </a:ln>
          </p:spPr>
        </p:cxnSp>
        <p:cxnSp>
          <p:nvCxnSpPr>
            <p:cNvPr id="414" name="Connecteur droit 269"/>
            <p:cNvCxnSpPr/>
            <p:nvPr/>
          </p:nvCxnSpPr>
          <p:spPr>
            <a:xfrm>
              <a:off x="3390480" y="6072480"/>
              <a:ext cx="1440" cy="325800"/>
            </a:xfrm>
            <a:prstGeom prst="straightConnector1">
              <a:avLst/>
            </a:prstGeom>
            <a:ln w="19050">
              <a:solidFill>
                <a:srgbClr val="000000"/>
              </a:solidFill>
              <a:round/>
            </a:ln>
          </p:spPr>
        </p:cxnSp>
        <p:cxnSp>
          <p:nvCxnSpPr>
            <p:cNvPr id="415" name="Connecteur droit 270"/>
            <p:cNvCxnSpPr/>
            <p:nvPr/>
          </p:nvCxnSpPr>
          <p:spPr>
            <a:xfrm>
              <a:off x="3690360" y="6072480"/>
              <a:ext cx="1440" cy="325800"/>
            </a:xfrm>
            <a:prstGeom prst="straightConnector1">
              <a:avLst/>
            </a:prstGeom>
            <a:ln w="19050">
              <a:solidFill>
                <a:srgbClr val="000000"/>
              </a:solidFill>
              <a:round/>
            </a:ln>
          </p:spPr>
        </p:cxnSp>
        <p:cxnSp>
          <p:nvCxnSpPr>
            <p:cNvPr id="416" name="Connecteur droit 271"/>
            <p:cNvCxnSpPr/>
            <p:nvPr/>
          </p:nvCxnSpPr>
          <p:spPr>
            <a:xfrm>
              <a:off x="3990600" y="6072480"/>
              <a:ext cx="1440" cy="325800"/>
            </a:xfrm>
            <a:prstGeom prst="straightConnector1">
              <a:avLst/>
            </a:prstGeom>
            <a:ln w="19050">
              <a:solidFill>
                <a:srgbClr val="000000"/>
              </a:solidFill>
              <a:round/>
            </a:ln>
          </p:spPr>
        </p:cxnSp>
        <p:cxnSp>
          <p:nvCxnSpPr>
            <p:cNvPr id="417" name="Connecteur droit 272"/>
            <p:cNvCxnSpPr/>
            <p:nvPr/>
          </p:nvCxnSpPr>
          <p:spPr>
            <a:xfrm>
              <a:off x="4290480" y="6072480"/>
              <a:ext cx="1440" cy="325800"/>
            </a:xfrm>
            <a:prstGeom prst="straightConnector1">
              <a:avLst/>
            </a:prstGeom>
            <a:ln w="19050">
              <a:solidFill>
                <a:srgbClr val="000000"/>
              </a:solidFill>
              <a:round/>
            </a:ln>
          </p:spPr>
        </p:cxnSp>
        <p:cxnSp>
          <p:nvCxnSpPr>
            <p:cNvPr id="418" name="Connecteur droit 273"/>
            <p:cNvCxnSpPr/>
            <p:nvPr/>
          </p:nvCxnSpPr>
          <p:spPr>
            <a:xfrm>
              <a:off x="4590360" y="6072480"/>
              <a:ext cx="1440" cy="325800"/>
            </a:xfrm>
            <a:prstGeom prst="straightConnector1">
              <a:avLst/>
            </a:prstGeom>
            <a:ln w="19050">
              <a:solidFill>
                <a:srgbClr val="000000"/>
              </a:solidFill>
              <a:round/>
            </a:ln>
          </p:spPr>
        </p:cxnSp>
        <p:cxnSp>
          <p:nvCxnSpPr>
            <p:cNvPr id="419" name="Connecteur droit 274"/>
            <p:cNvCxnSpPr/>
            <p:nvPr/>
          </p:nvCxnSpPr>
          <p:spPr>
            <a:xfrm>
              <a:off x="4890600" y="6072480"/>
              <a:ext cx="1440" cy="325800"/>
            </a:xfrm>
            <a:prstGeom prst="straightConnector1">
              <a:avLst/>
            </a:prstGeom>
            <a:ln w="19050">
              <a:solidFill>
                <a:srgbClr val="000000"/>
              </a:solidFill>
              <a:round/>
            </a:ln>
          </p:spPr>
        </p:cxnSp>
        <p:cxnSp>
          <p:nvCxnSpPr>
            <p:cNvPr id="420" name="Connecteur droit 275"/>
            <p:cNvCxnSpPr/>
            <p:nvPr/>
          </p:nvCxnSpPr>
          <p:spPr>
            <a:xfrm>
              <a:off x="5190480" y="6072480"/>
              <a:ext cx="1440" cy="325800"/>
            </a:xfrm>
            <a:prstGeom prst="straightConnector1">
              <a:avLst/>
            </a:prstGeom>
            <a:ln w="19050">
              <a:solidFill>
                <a:srgbClr val="000000"/>
              </a:solidFill>
              <a:round/>
            </a:ln>
          </p:spPr>
        </p:cxnSp>
        <p:cxnSp>
          <p:nvCxnSpPr>
            <p:cNvPr id="421" name="Connecteur droit 276"/>
            <p:cNvCxnSpPr/>
            <p:nvPr/>
          </p:nvCxnSpPr>
          <p:spPr>
            <a:xfrm>
              <a:off x="5490360" y="6072480"/>
              <a:ext cx="1440" cy="325800"/>
            </a:xfrm>
            <a:prstGeom prst="straightConnector1">
              <a:avLst/>
            </a:prstGeom>
            <a:ln w="19050">
              <a:solidFill>
                <a:srgbClr val="000000"/>
              </a:solidFill>
              <a:round/>
            </a:ln>
          </p:spPr>
        </p:cxnSp>
        <p:cxnSp>
          <p:nvCxnSpPr>
            <p:cNvPr id="422" name="Connecteur droit 277"/>
            <p:cNvCxnSpPr/>
            <p:nvPr/>
          </p:nvCxnSpPr>
          <p:spPr>
            <a:xfrm>
              <a:off x="5790600" y="6072480"/>
              <a:ext cx="1440" cy="325800"/>
            </a:xfrm>
            <a:prstGeom prst="straightConnector1">
              <a:avLst/>
            </a:prstGeom>
            <a:ln w="19050">
              <a:solidFill>
                <a:srgbClr val="000000"/>
              </a:solidFill>
              <a:round/>
            </a:ln>
          </p:spPr>
        </p:cxnSp>
        <p:cxnSp>
          <p:nvCxnSpPr>
            <p:cNvPr id="423" name="Connecteur droit 278"/>
            <p:cNvCxnSpPr/>
            <p:nvPr/>
          </p:nvCxnSpPr>
          <p:spPr>
            <a:xfrm>
              <a:off x="6084000" y="5979960"/>
              <a:ext cx="1440" cy="423000"/>
            </a:xfrm>
            <a:prstGeom prst="straightConnector1">
              <a:avLst/>
            </a:prstGeom>
            <a:ln w="38100">
              <a:solidFill>
                <a:srgbClr val="000000"/>
              </a:solidFill>
              <a:round/>
            </a:ln>
          </p:spPr>
        </p:cxnSp>
        <p:cxnSp>
          <p:nvCxnSpPr>
            <p:cNvPr id="424" name="Connecteur droit 279"/>
            <p:cNvCxnSpPr/>
            <p:nvPr/>
          </p:nvCxnSpPr>
          <p:spPr>
            <a:xfrm>
              <a:off x="6390720" y="6072480"/>
              <a:ext cx="1440" cy="325800"/>
            </a:xfrm>
            <a:prstGeom prst="straightConnector1">
              <a:avLst/>
            </a:prstGeom>
            <a:ln w="19050">
              <a:solidFill>
                <a:srgbClr val="000000"/>
              </a:solidFill>
              <a:round/>
            </a:ln>
          </p:spPr>
        </p:cxnSp>
        <p:cxnSp>
          <p:nvCxnSpPr>
            <p:cNvPr id="425" name="Connecteur droit 280"/>
            <p:cNvCxnSpPr/>
            <p:nvPr/>
          </p:nvCxnSpPr>
          <p:spPr>
            <a:xfrm>
              <a:off x="6690600" y="6072480"/>
              <a:ext cx="1440" cy="325800"/>
            </a:xfrm>
            <a:prstGeom prst="straightConnector1">
              <a:avLst/>
            </a:prstGeom>
            <a:ln w="19050">
              <a:solidFill>
                <a:srgbClr val="000000"/>
              </a:solidFill>
              <a:round/>
            </a:ln>
          </p:spPr>
        </p:cxnSp>
        <p:cxnSp>
          <p:nvCxnSpPr>
            <p:cNvPr id="426" name="Connecteur droit 281"/>
            <p:cNvCxnSpPr/>
            <p:nvPr/>
          </p:nvCxnSpPr>
          <p:spPr>
            <a:xfrm>
              <a:off x="6990480" y="6072480"/>
              <a:ext cx="1440" cy="325800"/>
            </a:xfrm>
            <a:prstGeom prst="straightConnector1">
              <a:avLst/>
            </a:prstGeom>
            <a:ln w="19050">
              <a:solidFill>
                <a:srgbClr val="000000"/>
              </a:solidFill>
              <a:round/>
            </a:ln>
          </p:spPr>
        </p:cxnSp>
        <p:cxnSp>
          <p:nvCxnSpPr>
            <p:cNvPr id="427" name="Connecteur droit 282"/>
            <p:cNvCxnSpPr/>
            <p:nvPr/>
          </p:nvCxnSpPr>
          <p:spPr>
            <a:xfrm>
              <a:off x="7290720" y="6072480"/>
              <a:ext cx="1440" cy="325800"/>
            </a:xfrm>
            <a:prstGeom prst="straightConnector1">
              <a:avLst/>
            </a:prstGeom>
            <a:ln w="19050">
              <a:solidFill>
                <a:srgbClr val="000000"/>
              </a:solidFill>
              <a:round/>
            </a:ln>
          </p:spPr>
        </p:cxnSp>
        <p:cxnSp>
          <p:nvCxnSpPr>
            <p:cNvPr id="428" name="Connecteur droit 283"/>
            <p:cNvCxnSpPr/>
            <p:nvPr/>
          </p:nvCxnSpPr>
          <p:spPr>
            <a:xfrm>
              <a:off x="7590600" y="6072480"/>
              <a:ext cx="1440" cy="325800"/>
            </a:xfrm>
            <a:prstGeom prst="straightConnector1">
              <a:avLst/>
            </a:prstGeom>
            <a:ln w="19050">
              <a:solidFill>
                <a:srgbClr val="000000"/>
              </a:solidFill>
              <a:round/>
            </a:ln>
          </p:spPr>
        </p:cxnSp>
        <p:cxnSp>
          <p:nvCxnSpPr>
            <p:cNvPr id="429" name="Connecteur droit 284"/>
            <p:cNvCxnSpPr/>
            <p:nvPr/>
          </p:nvCxnSpPr>
          <p:spPr>
            <a:xfrm>
              <a:off x="7890480" y="6072480"/>
              <a:ext cx="1440" cy="325800"/>
            </a:xfrm>
            <a:prstGeom prst="straightConnector1">
              <a:avLst/>
            </a:prstGeom>
            <a:ln w="19050">
              <a:solidFill>
                <a:srgbClr val="000000"/>
              </a:solidFill>
              <a:round/>
            </a:ln>
          </p:spPr>
        </p:cxnSp>
        <p:cxnSp>
          <p:nvCxnSpPr>
            <p:cNvPr id="430" name="Connecteur droit 285"/>
            <p:cNvCxnSpPr/>
            <p:nvPr/>
          </p:nvCxnSpPr>
          <p:spPr>
            <a:xfrm>
              <a:off x="8190720" y="6072480"/>
              <a:ext cx="1440" cy="325800"/>
            </a:xfrm>
            <a:prstGeom prst="straightConnector1">
              <a:avLst/>
            </a:prstGeom>
            <a:ln w="19050">
              <a:solidFill>
                <a:srgbClr val="000000"/>
              </a:solidFill>
              <a:round/>
            </a:ln>
          </p:spPr>
        </p:cxnSp>
        <p:cxnSp>
          <p:nvCxnSpPr>
            <p:cNvPr id="431" name="Connecteur droit 286"/>
            <p:cNvCxnSpPr/>
            <p:nvPr/>
          </p:nvCxnSpPr>
          <p:spPr>
            <a:xfrm>
              <a:off x="8490600" y="6072480"/>
              <a:ext cx="1440" cy="325800"/>
            </a:xfrm>
            <a:prstGeom prst="straightConnector1">
              <a:avLst/>
            </a:prstGeom>
            <a:ln w="19050">
              <a:solidFill>
                <a:srgbClr val="000000"/>
              </a:solidFill>
              <a:round/>
            </a:ln>
          </p:spPr>
        </p:cxnSp>
        <p:cxnSp>
          <p:nvCxnSpPr>
            <p:cNvPr id="432" name="Connecteur droit 287"/>
            <p:cNvCxnSpPr/>
            <p:nvPr/>
          </p:nvCxnSpPr>
          <p:spPr>
            <a:xfrm>
              <a:off x="8790840" y="6072480"/>
              <a:ext cx="1440" cy="325800"/>
            </a:xfrm>
            <a:prstGeom prst="straightConnector1">
              <a:avLst/>
            </a:prstGeom>
            <a:ln w="19050">
              <a:solidFill>
                <a:srgbClr val="000000"/>
              </a:solidFill>
              <a:round/>
            </a:ln>
          </p:spPr>
        </p:cxnSp>
        <p:cxnSp>
          <p:nvCxnSpPr>
            <p:cNvPr id="433" name="Connecteur droit 288"/>
            <p:cNvCxnSpPr/>
            <p:nvPr/>
          </p:nvCxnSpPr>
          <p:spPr>
            <a:xfrm>
              <a:off x="9090720" y="5979960"/>
              <a:ext cx="1440" cy="423000"/>
            </a:xfrm>
            <a:prstGeom prst="straightConnector1">
              <a:avLst/>
            </a:prstGeom>
            <a:ln w="19050">
              <a:solidFill>
                <a:srgbClr val="000000"/>
              </a:solidFill>
              <a:round/>
            </a:ln>
          </p:spPr>
        </p:cxnSp>
      </p:grpSp>
      <p:sp>
        <p:nvSpPr>
          <p:cNvPr id="434" name="ZoneTexte 18"/>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10,25 . . . 10,4</a:t>
            </a:r>
            <a:endParaRPr b="0" lang="fr-FR" sz="6000" spc="-1" strike="noStrike">
              <a:latin typeface="Arial"/>
            </a:endParaRPr>
          </a:p>
        </p:txBody>
      </p:sp>
      <p:sp>
        <p:nvSpPr>
          <p:cNvPr id="435" name="ZoneTexte 17"/>
          <p:cNvSpPr/>
          <p:nvPr/>
        </p:nvSpPr>
        <p:spPr>
          <a:xfrm>
            <a:off x="4074120" y="360972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46" dur="indefinite" restart="never" nodeType="tmRoot">
          <p:childTnLst>
            <p:seq>
              <p:cTn id="47" dur="indefinite" nodeType="mainSeq">
                <p:childTnLst>
                  <p:par>
                    <p:cTn id="48" fill="hold">
                      <p:stCondLst>
                        <p:cond delay="indefinite"/>
                      </p:stCondLst>
                      <p:childTnLst>
                        <p:par>
                          <p:cTn id="49" fill="hold">
                            <p:stCondLst>
                              <p:cond delay="0"/>
                            </p:stCondLst>
                            <p:childTnLst>
                              <p:par>
                                <p:cTn id="50" nodeType="clickEffect" fill="hold" presetClass="entr" presetID="10">
                                  <p:stCondLst>
                                    <p:cond delay="0"/>
                                  </p:stCondLst>
                                  <p:childTnLst>
                                    <p:set>
                                      <p:cBhvr>
                                        <p:cTn id="51" dur="1" fill="hold">
                                          <p:stCondLst>
                                            <p:cond delay="0"/>
                                          </p:stCondLst>
                                        </p:cTn>
                                        <p:tgtEl>
                                          <p:spTgt spid="395"/>
                                        </p:tgtEl>
                                        <p:attrNameLst>
                                          <p:attrName>style.visibility</p:attrName>
                                        </p:attrNameLst>
                                      </p:cBhvr>
                                      <p:to>
                                        <p:strVal val="visible"/>
                                      </p:to>
                                    </p:set>
                                    <p:animEffect filter="fade" transition="in">
                                      <p:cBhvr additive="repl">
                                        <p:cTn id="52" dur="500"/>
                                        <p:tgtEl>
                                          <p:spTgt spid="395"/>
                                        </p:tgtEl>
                                      </p:cBhvr>
                                    </p:animEffect>
                                  </p:childTnLst>
                                </p:cTn>
                              </p:par>
                            </p:childTnLst>
                          </p:cTn>
                        </p:par>
                      </p:childTnLst>
                    </p:cTn>
                  </p:par>
                  <p:par>
                    <p:cTn id="53" fill="hold">
                      <p:stCondLst>
                        <p:cond delay="indefinite"/>
                      </p:stCondLst>
                      <p:childTnLst>
                        <p:par>
                          <p:cTn id="54" fill="hold">
                            <p:stCondLst>
                              <p:cond delay="0"/>
                            </p:stCondLst>
                            <p:childTnLst>
                              <p:par>
                                <p:cTn id="55" nodeType="clickEffect" fill="hold" presetClass="entr" presetID="10">
                                  <p:stCondLst>
                                    <p:cond delay="0"/>
                                  </p:stCondLst>
                                  <p:childTnLst>
                                    <p:set>
                                      <p:cBhvr>
                                        <p:cTn id="56" dur="1" fill="hold">
                                          <p:stCondLst>
                                            <p:cond delay="0"/>
                                          </p:stCondLst>
                                        </p:cTn>
                                        <p:tgtEl>
                                          <p:spTgt spid="397"/>
                                        </p:tgtEl>
                                        <p:attrNameLst>
                                          <p:attrName>style.visibility</p:attrName>
                                        </p:attrNameLst>
                                      </p:cBhvr>
                                      <p:to>
                                        <p:strVal val="visible"/>
                                      </p:to>
                                    </p:set>
                                    <p:animEffect filter="fade" transition="in">
                                      <p:cBhvr additive="repl">
                                        <p:cTn id="57" dur="500"/>
                                        <p:tgtEl>
                                          <p:spTgt spid="3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437"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6/8</a:t>
            </a:r>
            <a:endParaRPr b="0" lang="en-US" sz="2000" spc="-1" strike="noStrike">
              <a:solidFill>
                <a:srgbClr val="000000"/>
              </a:solidFill>
              <a:latin typeface="Calibri"/>
            </a:endParaRPr>
          </a:p>
        </p:txBody>
      </p:sp>
      <p:sp>
        <p:nvSpPr>
          <p:cNvPr id="438" name="ZoneTexte 3"/>
          <p:cNvSpPr/>
          <p:nvPr/>
        </p:nvSpPr>
        <p:spPr>
          <a:xfrm>
            <a:off x="2004120" y="1733400"/>
            <a:ext cx="88466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85C . . .  990D</a:t>
            </a:r>
            <a:endParaRPr b="0" lang="fr-FR" sz="6000" spc="-1" strike="noStrike">
              <a:latin typeface="Arial"/>
            </a:endParaRPr>
          </a:p>
        </p:txBody>
      </p:sp>
      <p:sp>
        <p:nvSpPr>
          <p:cNvPr id="439"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440"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441"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442" name="Groupe 8"/>
          <p:cNvGrpSpPr/>
          <p:nvPr/>
        </p:nvGrpSpPr>
        <p:grpSpPr>
          <a:xfrm>
            <a:off x="90720" y="5975280"/>
            <a:ext cx="9001080" cy="427320"/>
            <a:chOff x="90720" y="5975280"/>
            <a:chExt cx="9001080" cy="427320"/>
          </a:xfrm>
        </p:grpSpPr>
        <p:cxnSp>
          <p:nvCxnSpPr>
            <p:cNvPr id="443" name="Connecteur droit 289"/>
            <p:cNvCxnSpPr/>
            <p:nvPr/>
          </p:nvCxnSpPr>
          <p:spPr>
            <a:xfrm>
              <a:off x="90720" y="6396840"/>
              <a:ext cx="9001440" cy="1440"/>
            </a:xfrm>
            <a:prstGeom prst="straightConnector1">
              <a:avLst/>
            </a:prstGeom>
            <a:ln w="19050">
              <a:solidFill>
                <a:srgbClr val="000000"/>
              </a:solidFill>
              <a:round/>
            </a:ln>
          </p:spPr>
        </p:cxnSp>
        <p:cxnSp>
          <p:nvCxnSpPr>
            <p:cNvPr id="444" name="Connecteur droit 290"/>
            <p:cNvCxnSpPr/>
            <p:nvPr/>
          </p:nvCxnSpPr>
          <p:spPr>
            <a:xfrm>
              <a:off x="93960" y="5975280"/>
              <a:ext cx="1440" cy="423000"/>
            </a:xfrm>
            <a:prstGeom prst="straightConnector1">
              <a:avLst/>
            </a:prstGeom>
            <a:ln w="19050">
              <a:solidFill>
                <a:srgbClr val="000000"/>
              </a:solidFill>
              <a:round/>
            </a:ln>
          </p:spPr>
        </p:cxnSp>
        <p:cxnSp>
          <p:nvCxnSpPr>
            <p:cNvPr id="445" name="Connecteur droit 291"/>
            <p:cNvCxnSpPr/>
            <p:nvPr/>
          </p:nvCxnSpPr>
          <p:spPr>
            <a:xfrm>
              <a:off x="390600" y="6072480"/>
              <a:ext cx="1440" cy="325800"/>
            </a:xfrm>
            <a:prstGeom prst="straightConnector1">
              <a:avLst/>
            </a:prstGeom>
            <a:ln w="19050">
              <a:solidFill>
                <a:srgbClr val="000000"/>
              </a:solidFill>
              <a:round/>
            </a:ln>
          </p:spPr>
        </p:cxnSp>
        <p:cxnSp>
          <p:nvCxnSpPr>
            <p:cNvPr id="446" name="Connecteur droit 292"/>
            <p:cNvCxnSpPr/>
            <p:nvPr/>
          </p:nvCxnSpPr>
          <p:spPr>
            <a:xfrm>
              <a:off x="690840" y="6072480"/>
              <a:ext cx="1440" cy="325800"/>
            </a:xfrm>
            <a:prstGeom prst="straightConnector1">
              <a:avLst/>
            </a:prstGeom>
            <a:ln w="19050">
              <a:solidFill>
                <a:srgbClr val="000000"/>
              </a:solidFill>
              <a:round/>
            </a:ln>
          </p:spPr>
        </p:cxnSp>
        <p:cxnSp>
          <p:nvCxnSpPr>
            <p:cNvPr id="447" name="Connecteur droit 293"/>
            <p:cNvCxnSpPr/>
            <p:nvPr/>
          </p:nvCxnSpPr>
          <p:spPr>
            <a:xfrm>
              <a:off x="990720" y="6072480"/>
              <a:ext cx="1440" cy="325800"/>
            </a:xfrm>
            <a:prstGeom prst="straightConnector1">
              <a:avLst/>
            </a:prstGeom>
            <a:ln w="19050">
              <a:solidFill>
                <a:srgbClr val="000000"/>
              </a:solidFill>
              <a:round/>
            </a:ln>
          </p:spPr>
        </p:cxnSp>
        <p:cxnSp>
          <p:nvCxnSpPr>
            <p:cNvPr id="448" name="Connecteur droit 294"/>
            <p:cNvCxnSpPr/>
            <p:nvPr/>
          </p:nvCxnSpPr>
          <p:spPr>
            <a:xfrm>
              <a:off x="1290960" y="6072480"/>
              <a:ext cx="1440" cy="325800"/>
            </a:xfrm>
            <a:prstGeom prst="straightConnector1">
              <a:avLst/>
            </a:prstGeom>
            <a:ln w="19050">
              <a:solidFill>
                <a:srgbClr val="000000"/>
              </a:solidFill>
              <a:round/>
            </a:ln>
          </p:spPr>
        </p:cxnSp>
        <p:cxnSp>
          <p:nvCxnSpPr>
            <p:cNvPr id="449" name="Connecteur droit 295"/>
            <p:cNvCxnSpPr/>
            <p:nvPr/>
          </p:nvCxnSpPr>
          <p:spPr>
            <a:xfrm>
              <a:off x="1590480" y="6072480"/>
              <a:ext cx="1440" cy="325800"/>
            </a:xfrm>
            <a:prstGeom prst="straightConnector1">
              <a:avLst/>
            </a:prstGeom>
            <a:ln w="19050">
              <a:solidFill>
                <a:srgbClr val="000000"/>
              </a:solidFill>
              <a:round/>
            </a:ln>
          </p:spPr>
        </p:cxnSp>
        <p:cxnSp>
          <p:nvCxnSpPr>
            <p:cNvPr id="450" name="Connecteur droit 296"/>
            <p:cNvCxnSpPr/>
            <p:nvPr/>
          </p:nvCxnSpPr>
          <p:spPr>
            <a:xfrm>
              <a:off x="1890720" y="6072480"/>
              <a:ext cx="1440" cy="325800"/>
            </a:xfrm>
            <a:prstGeom prst="straightConnector1">
              <a:avLst/>
            </a:prstGeom>
            <a:ln w="19050">
              <a:solidFill>
                <a:srgbClr val="000000"/>
              </a:solidFill>
              <a:round/>
            </a:ln>
          </p:spPr>
        </p:cxnSp>
        <p:cxnSp>
          <p:nvCxnSpPr>
            <p:cNvPr id="451" name="Connecteur droit 297"/>
            <p:cNvCxnSpPr/>
            <p:nvPr/>
          </p:nvCxnSpPr>
          <p:spPr>
            <a:xfrm>
              <a:off x="2190600" y="6072480"/>
              <a:ext cx="1440" cy="325800"/>
            </a:xfrm>
            <a:prstGeom prst="straightConnector1">
              <a:avLst/>
            </a:prstGeom>
            <a:ln w="19050">
              <a:solidFill>
                <a:srgbClr val="000000"/>
              </a:solidFill>
              <a:round/>
            </a:ln>
          </p:spPr>
        </p:cxnSp>
        <p:cxnSp>
          <p:nvCxnSpPr>
            <p:cNvPr id="452" name="Connecteur droit 298"/>
            <p:cNvCxnSpPr/>
            <p:nvPr/>
          </p:nvCxnSpPr>
          <p:spPr>
            <a:xfrm>
              <a:off x="2490480" y="6072480"/>
              <a:ext cx="1440" cy="325800"/>
            </a:xfrm>
            <a:prstGeom prst="straightConnector1">
              <a:avLst/>
            </a:prstGeom>
            <a:ln w="19050">
              <a:solidFill>
                <a:srgbClr val="000000"/>
              </a:solidFill>
              <a:round/>
            </a:ln>
          </p:spPr>
        </p:cxnSp>
        <p:cxnSp>
          <p:nvCxnSpPr>
            <p:cNvPr id="453" name="Connecteur droit 299"/>
            <p:cNvCxnSpPr/>
            <p:nvPr/>
          </p:nvCxnSpPr>
          <p:spPr>
            <a:xfrm>
              <a:off x="2790720" y="6072480"/>
              <a:ext cx="1440" cy="325800"/>
            </a:xfrm>
            <a:prstGeom prst="straightConnector1">
              <a:avLst/>
            </a:prstGeom>
            <a:ln w="19050">
              <a:solidFill>
                <a:srgbClr val="000000"/>
              </a:solidFill>
              <a:round/>
            </a:ln>
          </p:spPr>
        </p:cxnSp>
        <p:cxnSp>
          <p:nvCxnSpPr>
            <p:cNvPr id="454" name="Connecteur droit 300"/>
            <p:cNvCxnSpPr/>
            <p:nvPr/>
          </p:nvCxnSpPr>
          <p:spPr>
            <a:xfrm>
              <a:off x="3090600" y="5975280"/>
              <a:ext cx="1440" cy="423000"/>
            </a:xfrm>
            <a:prstGeom prst="straightConnector1">
              <a:avLst/>
            </a:prstGeom>
            <a:ln w="38100">
              <a:solidFill>
                <a:srgbClr val="000000"/>
              </a:solidFill>
              <a:round/>
            </a:ln>
          </p:spPr>
        </p:cxnSp>
        <p:cxnSp>
          <p:nvCxnSpPr>
            <p:cNvPr id="455" name="Connecteur droit 301"/>
            <p:cNvCxnSpPr/>
            <p:nvPr/>
          </p:nvCxnSpPr>
          <p:spPr>
            <a:xfrm>
              <a:off x="3390480" y="6072480"/>
              <a:ext cx="1440" cy="325800"/>
            </a:xfrm>
            <a:prstGeom prst="straightConnector1">
              <a:avLst/>
            </a:prstGeom>
            <a:ln w="19050">
              <a:solidFill>
                <a:srgbClr val="000000"/>
              </a:solidFill>
              <a:round/>
            </a:ln>
          </p:spPr>
        </p:cxnSp>
        <p:cxnSp>
          <p:nvCxnSpPr>
            <p:cNvPr id="456" name="Connecteur droit 302"/>
            <p:cNvCxnSpPr/>
            <p:nvPr/>
          </p:nvCxnSpPr>
          <p:spPr>
            <a:xfrm>
              <a:off x="3690360" y="6072480"/>
              <a:ext cx="1440" cy="325800"/>
            </a:xfrm>
            <a:prstGeom prst="straightConnector1">
              <a:avLst/>
            </a:prstGeom>
            <a:ln w="19050">
              <a:solidFill>
                <a:srgbClr val="000000"/>
              </a:solidFill>
              <a:round/>
            </a:ln>
          </p:spPr>
        </p:cxnSp>
        <p:cxnSp>
          <p:nvCxnSpPr>
            <p:cNvPr id="457" name="Connecteur droit 303"/>
            <p:cNvCxnSpPr/>
            <p:nvPr/>
          </p:nvCxnSpPr>
          <p:spPr>
            <a:xfrm>
              <a:off x="3990600" y="6072480"/>
              <a:ext cx="1440" cy="325800"/>
            </a:xfrm>
            <a:prstGeom prst="straightConnector1">
              <a:avLst/>
            </a:prstGeom>
            <a:ln w="19050">
              <a:solidFill>
                <a:srgbClr val="000000"/>
              </a:solidFill>
              <a:round/>
            </a:ln>
          </p:spPr>
        </p:cxnSp>
        <p:cxnSp>
          <p:nvCxnSpPr>
            <p:cNvPr id="458" name="Connecteur droit 304"/>
            <p:cNvCxnSpPr/>
            <p:nvPr/>
          </p:nvCxnSpPr>
          <p:spPr>
            <a:xfrm>
              <a:off x="4290480" y="6072480"/>
              <a:ext cx="1440" cy="325800"/>
            </a:xfrm>
            <a:prstGeom prst="straightConnector1">
              <a:avLst/>
            </a:prstGeom>
            <a:ln w="19050">
              <a:solidFill>
                <a:srgbClr val="000000"/>
              </a:solidFill>
              <a:round/>
            </a:ln>
          </p:spPr>
        </p:cxnSp>
        <p:cxnSp>
          <p:nvCxnSpPr>
            <p:cNvPr id="459" name="Connecteur droit 305"/>
            <p:cNvCxnSpPr/>
            <p:nvPr/>
          </p:nvCxnSpPr>
          <p:spPr>
            <a:xfrm>
              <a:off x="4590360" y="6072480"/>
              <a:ext cx="1440" cy="325800"/>
            </a:xfrm>
            <a:prstGeom prst="straightConnector1">
              <a:avLst/>
            </a:prstGeom>
            <a:ln w="19050">
              <a:solidFill>
                <a:srgbClr val="000000"/>
              </a:solidFill>
              <a:round/>
            </a:ln>
          </p:spPr>
        </p:cxnSp>
        <p:cxnSp>
          <p:nvCxnSpPr>
            <p:cNvPr id="460" name="Connecteur droit 306"/>
            <p:cNvCxnSpPr/>
            <p:nvPr/>
          </p:nvCxnSpPr>
          <p:spPr>
            <a:xfrm>
              <a:off x="4890600" y="6072480"/>
              <a:ext cx="1440" cy="325800"/>
            </a:xfrm>
            <a:prstGeom prst="straightConnector1">
              <a:avLst/>
            </a:prstGeom>
            <a:ln w="19050">
              <a:solidFill>
                <a:srgbClr val="000000"/>
              </a:solidFill>
              <a:round/>
            </a:ln>
          </p:spPr>
        </p:cxnSp>
        <p:cxnSp>
          <p:nvCxnSpPr>
            <p:cNvPr id="461" name="Connecteur droit 307"/>
            <p:cNvCxnSpPr/>
            <p:nvPr/>
          </p:nvCxnSpPr>
          <p:spPr>
            <a:xfrm>
              <a:off x="5190480" y="6072480"/>
              <a:ext cx="1440" cy="325800"/>
            </a:xfrm>
            <a:prstGeom prst="straightConnector1">
              <a:avLst/>
            </a:prstGeom>
            <a:ln w="19050">
              <a:solidFill>
                <a:srgbClr val="000000"/>
              </a:solidFill>
              <a:round/>
            </a:ln>
          </p:spPr>
        </p:cxnSp>
        <p:cxnSp>
          <p:nvCxnSpPr>
            <p:cNvPr id="462" name="Connecteur droit 308"/>
            <p:cNvCxnSpPr/>
            <p:nvPr/>
          </p:nvCxnSpPr>
          <p:spPr>
            <a:xfrm>
              <a:off x="5490360" y="6072480"/>
              <a:ext cx="1440" cy="325800"/>
            </a:xfrm>
            <a:prstGeom prst="straightConnector1">
              <a:avLst/>
            </a:prstGeom>
            <a:ln w="19050">
              <a:solidFill>
                <a:srgbClr val="000000"/>
              </a:solidFill>
              <a:round/>
            </a:ln>
          </p:spPr>
        </p:cxnSp>
        <p:cxnSp>
          <p:nvCxnSpPr>
            <p:cNvPr id="463" name="Connecteur droit 309"/>
            <p:cNvCxnSpPr/>
            <p:nvPr/>
          </p:nvCxnSpPr>
          <p:spPr>
            <a:xfrm>
              <a:off x="5790600" y="6072480"/>
              <a:ext cx="1440" cy="325800"/>
            </a:xfrm>
            <a:prstGeom prst="straightConnector1">
              <a:avLst/>
            </a:prstGeom>
            <a:ln w="19050">
              <a:solidFill>
                <a:srgbClr val="000000"/>
              </a:solidFill>
              <a:round/>
            </a:ln>
          </p:spPr>
        </p:cxnSp>
        <p:cxnSp>
          <p:nvCxnSpPr>
            <p:cNvPr id="464" name="Connecteur droit 310"/>
            <p:cNvCxnSpPr/>
            <p:nvPr/>
          </p:nvCxnSpPr>
          <p:spPr>
            <a:xfrm>
              <a:off x="6084000" y="5979960"/>
              <a:ext cx="1440" cy="423000"/>
            </a:xfrm>
            <a:prstGeom prst="straightConnector1">
              <a:avLst/>
            </a:prstGeom>
            <a:ln w="38100">
              <a:solidFill>
                <a:srgbClr val="000000"/>
              </a:solidFill>
              <a:round/>
            </a:ln>
          </p:spPr>
        </p:cxnSp>
        <p:cxnSp>
          <p:nvCxnSpPr>
            <p:cNvPr id="465" name="Connecteur droit 311"/>
            <p:cNvCxnSpPr/>
            <p:nvPr/>
          </p:nvCxnSpPr>
          <p:spPr>
            <a:xfrm>
              <a:off x="6390720" y="6072480"/>
              <a:ext cx="1440" cy="325800"/>
            </a:xfrm>
            <a:prstGeom prst="straightConnector1">
              <a:avLst/>
            </a:prstGeom>
            <a:ln w="19050">
              <a:solidFill>
                <a:srgbClr val="000000"/>
              </a:solidFill>
              <a:round/>
            </a:ln>
          </p:spPr>
        </p:cxnSp>
        <p:cxnSp>
          <p:nvCxnSpPr>
            <p:cNvPr id="466" name="Connecteur droit 312"/>
            <p:cNvCxnSpPr/>
            <p:nvPr/>
          </p:nvCxnSpPr>
          <p:spPr>
            <a:xfrm>
              <a:off x="6690600" y="6072480"/>
              <a:ext cx="1440" cy="325800"/>
            </a:xfrm>
            <a:prstGeom prst="straightConnector1">
              <a:avLst/>
            </a:prstGeom>
            <a:ln w="19050">
              <a:solidFill>
                <a:srgbClr val="000000"/>
              </a:solidFill>
              <a:round/>
            </a:ln>
          </p:spPr>
        </p:cxnSp>
        <p:cxnSp>
          <p:nvCxnSpPr>
            <p:cNvPr id="467" name="Connecteur droit 313"/>
            <p:cNvCxnSpPr/>
            <p:nvPr/>
          </p:nvCxnSpPr>
          <p:spPr>
            <a:xfrm>
              <a:off x="6990480" y="6072480"/>
              <a:ext cx="1440" cy="325800"/>
            </a:xfrm>
            <a:prstGeom prst="straightConnector1">
              <a:avLst/>
            </a:prstGeom>
            <a:ln w="19050">
              <a:solidFill>
                <a:srgbClr val="000000"/>
              </a:solidFill>
              <a:round/>
            </a:ln>
          </p:spPr>
        </p:cxnSp>
        <p:cxnSp>
          <p:nvCxnSpPr>
            <p:cNvPr id="468" name="Connecteur droit 314"/>
            <p:cNvCxnSpPr/>
            <p:nvPr/>
          </p:nvCxnSpPr>
          <p:spPr>
            <a:xfrm>
              <a:off x="7290720" y="6072480"/>
              <a:ext cx="1440" cy="325800"/>
            </a:xfrm>
            <a:prstGeom prst="straightConnector1">
              <a:avLst/>
            </a:prstGeom>
            <a:ln w="19050">
              <a:solidFill>
                <a:srgbClr val="000000"/>
              </a:solidFill>
              <a:round/>
            </a:ln>
          </p:spPr>
        </p:cxnSp>
        <p:cxnSp>
          <p:nvCxnSpPr>
            <p:cNvPr id="469" name="Connecteur droit 315"/>
            <p:cNvCxnSpPr/>
            <p:nvPr/>
          </p:nvCxnSpPr>
          <p:spPr>
            <a:xfrm>
              <a:off x="7590600" y="6072480"/>
              <a:ext cx="1440" cy="325800"/>
            </a:xfrm>
            <a:prstGeom prst="straightConnector1">
              <a:avLst/>
            </a:prstGeom>
            <a:ln w="19050">
              <a:solidFill>
                <a:srgbClr val="000000"/>
              </a:solidFill>
              <a:round/>
            </a:ln>
          </p:spPr>
        </p:cxnSp>
        <p:cxnSp>
          <p:nvCxnSpPr>
            <p:cNvPr id="470" name="Connecteur droit 316"/>
            <p:cNvCxnSpPr/>
            <p:nvPr/>
          </p:nvCxnSpPr>
          <p:spPr>
            <a:xfrm>
              <a:off x="7890480" y="6072480"/>
              <a:ext cx="1440" cy="325800"/>
            </a:xfrm>
            <a:prstGeom prst="straightConnector1">
              <a:avLst/>
            </a:prstGeom>
            <a:ln w="19050">
              <a:solidFill>
                <a:srgbClr val="000000"/>
              </a:solidFill>
              <a:round/>
            </a:ln>
          </p:spPr>
        </p:cxnSp>
        <p:cxnSp>
          <p:nvCxnSpPr>
            <p:cNvPr id="471" name="Connecteur droit 317"/>
            <p:cNvCxnSpPr/>
            <p:nvPr/>
          </p:nvCxnSpPr>
          <p:spPr>
            <a:xfrm>
              <a:off x="8190720" y="6072480"/>
              <a:ext cx="1440" cy="325800"/>
            </a:xfrm>
            <a:prstGeom prst="straightConnector1">
              <a:avLst/>
            </a:prstGeom>
            <a:ln w="19050">
              <a:solidFill>
                <a:srgbClr val="000000"/>
              </a:solidFill>
              <a:round/>
            </a:ln>
          </p:spPr>
        </p:cxnSp>
        <p:cxnSp>
          <p:nvCxnSpPr>
            <p:cNvPr id="472" name="Connecteur droit 318"/>
            <p:cNvCxnSpPr/>
            <p:nvPr/>
          </p:nvCxnSpPr>
          <p:spPr>
            <a:xfrm>
              <a:off x="8490600" y="6072480"/>
              <a:ext cx="1440" cy="325800"/>
            </a:xfrm>
            <a:prstGeom prst="straightConnector1">
              <a:avLst/>
            </a:prstGeom>
            <a:ln w="19050">
              <a:solidFill>
                <a:srgbClr val="000000"/>
              </a:solidFill>
              <a:round/>
            </a:ln>
          </p:spPr>
        </p:cxnSp>
        <p:cxnSp>
          <p:nvCxnSpPr>
            <p:cNvPr id="473" name="Connecteur droit 319"/>
            <p:cNvCxnSpPr/>
            <p:nvPr/>
          </p:nvCxnSpPr>
          <p:spPr>
            <a:xfrm>
              <a:off x="8790840" y="6072480"/>
              <a:ext cx="1440" cy="325800"/>
            </a:xfrm>
            <a:prstGeom prst="straightConnector1">
              <a:avLst/>
            </a:prstGeom>
            <a:ln w="19050">
              <a:solidFill>
                <a:srgbClr val="000000"/>
              </a:solidFill>
              <a:round/>
            </a:ln>
          </p:spPr>
        </p:cxnSp>
        <p:cxnSp>
          <p:nvCxnSpPr>
            <p:cNvPr id="474" name="Connecteur droit 320"/>
            <p:cNvCxnSpPr/>
            <p:nvPr/>
          </p:nvCxnSpPr>
          <p:spPr>
            <a:xfrm>
              <a:off x="9090720" y="5979960"/>
              <a:ext cx="1440" cy="423000"/>
            </a:xfrm>
            <a:prstGeom prst="straightConnector1">
              <a:avLst/>
            </a:prstGeom>
            <a:ln w="19050">
              <a:solidFill>
                <a:srgbClr val="000000"/>
              </a:solidFill>
              <a:round/>
            </a:ln>
          </p:spPr>
        </p:cxnSp>
      </p:grpSp>
      <p:sp>
        <p:nvSpPr>
          <p:cNvPr id="475" name="ZoneTexte 19"/>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0,01 . . . 0,1</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6"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477"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6/8</a:t>
            </a:r>
            <a:endParaRPr b="0" lang="en-US" sz="2000" spc="-1" strike="noStrike">
              <a:solidFill>
                <a:srgbClr val="000000"/>
              </a:solidFill>
              <a:latin typeface="Calibri"/>
            </a:endParaRPr>
          </a:p>
        </p:txBody>
      </p:sp>
      <p:sp>
        <p:nvSpPr>
          <p:cNvPr id="478" name="ZoneTexte 3"/>
          <p:cNvSpPr/>
          <p:nvPr/>
        </p:nvSpPr>
        <p:spPr>
          <a:xfrm>
            <a:off x="1569600" y="2166120"/>
            <a:ext cx="662868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ff0000"/>
                </a:solidFill>
                <a:latin typeface="Calibri"/>
              </a:rPr>
              <a:t>8 500         9 900</a:t>
            </a:r>
            <a:endParaRPr b="0" lang="fr-FR" sz="6000" spc="-1" strike="noStrike">
              <a:latin typeface="Arial"/>
            </a:endParaRPr>
          </a:p>
        </p:txBody>
      </p:sp>
      <p:sp>
        <p:nvSpPr>
          <p:cNvPr id="479" name="ZoneTexte 5"/>
          <p:cNvSpPr/>
          <p:nvPr/>
        </p:nvSpPr>
        <p:spPr>
          <a:xfrm>
            <a:off x="2003760" y="1165320"/>
            <a:ext cx="88466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85C . . .  990D</a:t>
            </a:r>
            <a:endParaRPr b="0" lang="fr-FR" sz="6000" spc="-1" strike="noStrike">
              <a:latin typeface="Arial"/>
            </a:endParaRPr>
          </a:p>
        </p:txBody>
      </p:sp>
      <p:sp>
        <p:nvSpPr>
          <p:cNvPr id="480" name="ZoneTexte 4"/>
          <p:cNvSpPr/>
          <p:nvPr/>
        </p:nvSpPr>
        <p:spPr>
          <a:xfrm rot="10800000">
            <a:off x="3404520" y="1080000"/>
            <a:ext cx="122580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
        <p:nvSpPr>
          <p:cNvPr id="481"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482"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483"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484" name="Groupe 9"/>
          <p:cNvGrpSpPr/>
          <p:nvPr/>
        </p:nvGrpSpPr>
        <p:grpSpPr>
          <a:xfrm>
            <a:off x="90720" y="5975280"/>
            <a:ext cx="9001080" cy="427320"/>
            <a:chOff x="90720" y="5975280"/>
            <a:chExt cx="9001080" cy="427320"/>
          </a:xfrm>
        </p:grpSpPr>
        <p:cxnSp>
          <p:nvCxnSpPr>
            <p:cNvPr id="485" name="Connecteur droit 321"/>
            <p:cNvCxnSpPr/>
            <p:nvPr/>
          </p:nvCxnSpPr>
          <p:spPr>
            <a:xfrm>
              <a:off x="90720" y="6396840"/>
              <a:ext cx="9001440" cy="1440"/>
            </a:xfrm>
            <a:prstGeom prst="straightConnector1">
              <a:avLst/>
            </a:prstGeom>
            <a:ln w="19050">
              <a:solidFill>
                <a:srgbClr val="000000"/>
              </a:solidFill>
              <a:round/>
            </a:ln>
          </p:spPr>
        </p:cxnSp>
        <p:cxnSp>
          <p:nvCxnSpPr>
            <p:cNvPr id="486" name="Connecteur droit 322"/>
            <p:cNvCxnSpPr/>
            <p:nvPr/>
          </p:nvCxnSpPr>
          <p:spPr>
            <a:xfrm>
              <a:off x="93960" y="5975280"/>
              <a:ext cx="1440" cy="423000"/>
            </a:xfrm>
            <a:prstGeom prst="straightConnector1">
              <a:avLst/>
            </a:prstGeom>
            <a:ln w="19050">
              <a:solidFill>
                <a:srgbClr val="000000"/>
              </a:solidFill>
              <a:round/>
            </a:ln>
          </p:spPr>
        </p:cxnSp>
        <p:cxnSp>
          <p:nvCxnSpPr>
            <p:cNvPr id="487" name="Connecteur droit 323"/>
            <p:cNvCxnSpPr/>
            <p:nvPr/>
          </p:nvCxnSpPr>
          <p:spPr>
            <a:xfrm>
              <a:off x="390600" y="6072480"/>
              <a:ext cx="1440" cy="325800"/>
            </a:xfrm>
            <a:prstGeom prst="straightConnector1">
              <a:avLst/>
            </a:prstGeom>
            <a:ln w="19050">
              <a:solidFill>
                <a:srgbClr val="000000"/>
              </a:solidFill>
              <a:round/>
            </a:ln>
          </p:spPr>
        </p:cxnSp>
        <p:cxnSp>
          <p:nvCxnSpPr>
            <p:cNvPr id="488" name="Connecteur droit 324"/>
            <p:cNvCxnSpPr/>
            <p:nvPr/>
          </p:nvCxnSpPr>
          <p:spPr>
            <a:xfrm>
              <a:off x="690840" y="6072480"/>
              <a:ext cx="1440" cy="325800"/>
            </a:xfrm>
            <a:prstGeom prst="straightConnector1">
              <a:avLst/>
            </a:prstGeom>
            <a:ln w="19050">
              <a:solidFill>
                <a:srgbClr val="000000"/>
              </a:solidFill>
              <a:round/>
            </a:ln>
          </p:spPr>
        </p:cxnSp>
        <p:cxnSp>
          <p:nvCxnSpPr>
            <p:cNvPr id="489" name="Connecteur droit 325"/>
            <p:cNvCxnSpPr/>
            <p:nvPr/>
          </p:nvCxnSpPr>
          <p:spPr>
            <a:xfrm>
              <a:off x="990720" y="6072480"/>
              <a:ext cx="1440" cy="325800"/>
            </a:xfrm>
            <a:prstGeom prst="straightConnector1">
              <a:avLst/>
            </a:prstGeom>
            <a:ln w="19050">
              <a:solidFill>
                <a:srgbClr val="000000"/>
              </a:solidFill>
              <a:round/>
            </a:ln>
          </p:spPr>
        </p:cxnSp>
        <p:cxnSp>
          <p:nvCxnSpPr>
            <p:cNvPr id="490" name="Connecteur droit 326"/>
            <p:cNvCxnSpPr/>
            <p:nvPr/>
          </p:nvCxnSpPr>
          <p:spPr>
            <a:xfrm>
              <a:off x="1290960" y="6072480"/>
              <a:ext cx="1440" cy="325800"/>
            </a:xfrm>
            <a:prstGeom prst="straightConnector1">
              <a:avLst/>
            </a:prstGeom>
            <a:ln w="19050">
              <a:solidFill>
                <a:srgbClr val="000000"/>
              </a:solidFill>
              <a:round/>
            </a:ln>
          </p:spPr>
        </p:cxnSp>
        <p:cxnSp>
          <p:nvCxnSpPr>
            <p:cNvPr id="491" name="Connecteur droit 327"/>
            <p:cNvCxnSpPr/>
            <p:nvPr/>
          </p:nvCxnSpPr>
          <p:spPr>
            <a:xfrm>
              <a:off x="1590480" y="6072480"/>
              <a:ext cx="1440" cy="325800"/>
            </a:xfrm>
            <a:prstGeom prst="straightConnector1">
              <a:avLst/>
            </a:prstGeom>
            <a:ln w="19050">
              <a:solidFill>
                <a:srgbClr val="000000"/>
              </a:solidFill>
              <a:round/>
            </a:ln>
          </p:spPr>
        </p:cxnSp>
        <p:cxnSp>
          <p:nvCxnSpPr>
            <p:cNvPr id="492" name="Connecteur droit 328"/>
            <p:cNvCxnSpPr/>
            <p:nvPr/>
          </p:nvCxnSpPr>
          <p:spPr>
            <a:xfrm>
              <a:off x="1890720" y="6072480"/>
              <a:ext cx="1440" cy="325800"/>
            </a:xfrm>
            <a:prstGeom prst="straightConnector1">
              <a:avLst/>
            </a:prstGeom>
            <a:ln w="19050">
              <a:solidFill>
                <a:srgbClr val="000000"/>
              </a:solidFill>
              <a:round/>
            </a:ln>
          </p:spPr>
        </p:cxnSp>
        <p:cxnSp>
          <p:nvCxnSpPr>
            <p:cNvPr id="493" name="Connecteur droit 329"/>
            <p:cNvCxnSpPr/>
            <p:nvPr/>
          </p:nvCxnSpPr>
          <p:spPr>
            <a:xfrm>
              <a:off x="2190600" y="6072480"/>
              <a:ext cx="1440" cy="325800"/>
            </a:xfrm>
            <a:prstGeom prst="straightConnector1">
              <a:avLst/>
            </a:prstGeom>
            <a:ln w="19050">
              <a:solidFill>
                <a:srgbClr val="000000"/>
              </a:solidFill>
              <a:round/>
            </a:ln>
          </p:spPr>
        </p:cxnSp>
        <p:cxnSp>
          <p:nvCxnSpPr>
            <p:cNvPr id="494" name="Connecteur droit 330"/>
            <p:cNvCxnSpPr/>
            <p:nvPr/>
          </p:nvCxnSpPr>
          <p:spPr>
            <a:xfrm>
              <a:off x="2490480" y="6072480"/>
              <a:ext cx="1440" cy="325800"/>
            </a:xfrm>
            <a:prstGeom prst="straightConnector1">
              <a:avLst/>
            </a:prstGeom>
            <a:ln w="19050">
              <a:solidFill>
                <a:srgbClr val="000000"/>
              </a:solidFill>
              <a:round/>
            </a:ln>
          </p:spPr>
        </p:cxnSp>
        <p:cxnSp>
          <p:nvCxnSpPr>
            <p:cNvPr id="495" name="Connecteur droit 331"/>
            <p:cNvCxnSpPr/>
            <p:nvPr/>
          </p:nvCxnSpPr>
          <p:spPr>
            <a:xfrm>
              <a:off x="2790720" y="6072480"/>
              <a:ext cx="1440" cy="325800"/>
            </a:xfrm>
            <a:prstGeom prst="straightConnector1">
              <a:avLst/>
            </a:prstGeom>
            <a:ln w="19050">
              <a:solidFill>
                <a:srgbClr val="000000"/>
              </a:solidFill>
              <a:round/>
            </a:ln>
          </p:spPr>
        </p:cxnSp>
        <p:cxnSp>
          <p:nvCxnSpPr>
            <p:cNvPr id="496" name="Connecteur droit 332"/>
            <p:cNvCxnSpPr/>
            <p:nvPr/>
          </p:nvCxnSpPr>
          <p:spPr>
            <a:xfrm>
              <a:off x="3090600" y="5975280"/>
              <a:ext cx="1440" cy="423000"/>
            </a:xfrm>
            <a:prstGeom prst="straightConnector1">
              <a:avLst/>
            </a:prstGeom>
            <a:ln w="38100">
              <a:solidFill>
                <a:srgbClr val="000000"/>
              </a:solidFill>
              <a:round/>
            </a:ln>
          </p:spPr>
        </p:cxnSp>
        <p:cxnSp>
          <p:nvCxnSpPr>
            <p:cNvPr id="497" name="Connecteur droit 333"/>
            <p:cNvCxnSpPr/>
            <p:nvPr/>
          </p:nvCxnSpPr>
          <p:spPr>
            <a:xfrm>
              <a:off x="3390480" y="6072480"/>
              <a:ext cx="1440" cy="325800"/>
            </a:xfrm>
            <a:prstGeom prst="straightConnector1">
              <a:avLst/>
            </a:prstGeom>
            <a:ln w="19050">
              <a:solidFill>
                <a:srgbClr val="000000"/>
              </a:solidFill>
              <a:round/>
            </a:ln>
          </p:spPr>
        </p:cxnSp>
        <p:cxnSp>
          <p:nvCxnSpPr>
            <p:cNvPr id="498" name="Connecteur droit 334"/>
            <p:cNvCxnSpPr/>
            <p:nvPr/>
          </p:nvCxnSpPr>
          <p:spPr>
            <a:xfrm>
              <a:off x="3690360" y="6072480"/>
              <a:ext cx="1440" cy="325800"/>
            </a:xfrm>
            <a:prstGeom prst="straightConnector1">
              <a:avLst/>
            </a:prstGeom>
            <a:ln w="19050">
              <a:solidFill>
                <a:srgbClr val="000000"/>
              </a:solidFill>
              <a:round/>
            </a:ln>
          </p:spPr>
        </p:cxnSp>
        <p:cxnSp>
          <p:nvCxnSpPr>
            <p:cNvPr id="499" name="Connecteur droit 335"/>
            <p:cNvCxnSpPr/>
            <p:nvPr/>
          </p:nvCxnSpPr>
          <p:spPr>
            <a:xfrm>
              <a:off x="3990600" y="6072480"/>
              <a:ext cx="1440" cy="325800"/>
            </a:xfrm>
            <a:prstGeom prst="straightConnector1">
              <a:avLst/>
            </a:prstGeom>
            <a:ln w="19050">
              <a:solidFill>
                <a:srgbClr val="000000"/>
              </a:solidFill>
              <a:round/>
            </a:ln>
          </p:spPr>
        </p:cxnSp>
        <p:cxnSp>
          <p:nvCxnSpPr>
            <p:cNvPr id="500" name="Connecteur droit 336"/>
            <p:cNvCxnSpPr/>
            <p:nvPr/>
          </p:nvCxnSpPr>
          <p:spPr>
            <a:xfrm>
              <a:off x="4290480" y="6072480"/>
              <a:ext cx="1440" cy="325800"/>
            </a:xfrm>
            <a:prstGeom prst="straightConnector1">
              <a:avLst/>
            </a:prstGeom>
            <a:ln w="19050">
              <a:solidFill>
                <a:srgbClr val="000000"/>
              </a:solidFill>
              <a:round/>
            </a:ln>
          </p:spPr>
        </p:cxnSp>
        <p:cxnSp>
          <p:nvCxnSpPr>
            <p:cNvPr id="501" name="Connecteur droit 337"/>
            <p:cNvCxnSpPr/>
            <p:nvPr/>
          </p:nvCxnSpPr>
          <p:spPr>
            <a:xfrm>
              <a:off x="4590360" y="6072480"/>
              <a:ext cx="1440" cy="325800"/>
            </a:xfrm>
            <a:prstGeom prst="straightConnector1">
              <a:avLst/>
            </a:prstGeom>
            <a:ln w="19050">
              <a:solidFill>
                <a:srgbClr val="000000"/>
              </a:solidFill>
              <a:round/>
            </a:ln>
          </p:spPr>
        </p:cxnSp>
        <p:cxnSp>
          <p:nvCxnSpPr>
            <p:cNvPr id="502" name="Connecteur droit 338"/>
            <p:cNvCxnSpPr/>
            <p:nvPr/>
          </p:nvCxnSpPr>
          <p:spPr>
            <a:xfrm>
              <a:off x="4890600" y="6072480"/>
              <a:ext cx="1440" cy="325800"/>
            </a:xfrm>
            <a:prstGeom prst="straightConnector1">
              <a:avLst/>
            </a:prstGeom>
            <a:ln w="19050">
              <a:solidFill>
                <a:srgbClr val="000000"/>
              </a:solidFill>
              <a:round/>
            </a:ln>
          </p:spPr>
        </p:cxnSp>
        <p:cxnSp>
          <p:nvCxnSpPr>
            <p:cNvPr id="503" name="Connecteur droit 339"/>
            <p:cNvCxnSpPr/>
            <p:nvPr/>
          </p:nvCxnSpPr>
          <p:spPr>
            <a:xfrm>
              <a:off x="5190480" y="6072480"/>
              <a:ext cx="1440" cy="325800"/>
            </a:xfrm>
            <a:prstGeom prst="straightConnector1">
              <a:avLst/>
            </a:prstGeom>
            <a:ln w="19050">
              <a:solidFill>
                <a:srgbClr val="000000"/>
              </a:solidFill>
              <a:round/>
            </a:ln>
          </p:spPr>
        </p:cxnSp>
        <p:cxnSp>
          <p:nvCxnSpPr>
            <p:cNvPr id="504" name="Connecteur droit 340"/>
            <p:cNvCxnSpPr/>
            <p:nvPr/>
          </p:nvCxnSpPr>
          <p:spPr>
            <a:xfrm>
              <a:off x="5490360" y="6072480"/>
              <a:ext cx="1440" cy="325800"/>
            </a:xfrm>
            <a:prstGeom prst="straightConnector1">
              <a:avLst/>
            </a:prstGeom>
            <a:ln w="19050">
              <a:solidFill>
                <a:srgbClr val="000000"/>
              </a:solidFill>
              <a:round/>
            </a:ln>
          </p:spPr>
        </p:cxnSp>
        <p:cxnSp>
          <p:nvCxnSpPr>
            <p:cNvPr id="505" name="Connecteur droit 341"/>
            <p:cNvCxnSpPr/>
            <p:nvPr/>
          </p:nvCxnSpPr>
          <p:spPr>
            <a:xfrm>
              <a:off x="5790600" y="6072480"/>
              <a:ext cx="1440" cy="325800"/>
            </a:xfrm>
            <a:prstGeom prst="straightConnector1">
              <a:avLst/>
            </a:prstGeom>
            <a:ln w="19050">
              <a:solidFill>
                <a:srgbClr val="000000"/>
              </a:solidFill>
              <a:round/>
            </a:ln>
          </p:spPr>
        </p:cxnSp>
        <p:cxnSp>
          <p:nvCxnSpPr>
            <p:cNvPr id="506" name="Connecteur droit 342"/>
            <p:cNvCxnSpPr/>
            <p:nvPr/>
          </p:nvCxnSpPr>
          <p:spPr>
            <a:xfrm>
              <a:off x="6084000" y="5979960"/>
              <a:ext cx="1440" cy="423000"/>
            </a:xfrm>
            <a:prstGeom prst="straightConnector1">
              <a:avLst/>
            </a:prstGeom>
            <a:ln w="38100">
              <a:solidFill>
                <a:srgbClr val="000000"/>
              </a:solidFill>
              <a:round/>
            </a:ln>
          </p:spPr>
        </p:cxnSp>
        <p:cxnSp>
          <p:nvCxnSpPr>
            <p:cNvPr id="507" name="Connecteur droit 343"/>
            <p:cNvCxnSpPr/>
            <p:nvPr/>
          </p:nvCxnSpPr>
          <p:spPr>
            <a:xfrm>
              <a:off x="6390720" y="6072480"/>
              <a:ext cx="1440" cy="325800"/>
            </a:xfrm>
            <a:prstGeom prst="straightConnector1">
              <a:avLst/>
            </a:prstGeom>
            <a:ln w="19050">
              <a:solidFill>
                <a:srgbClr val="000000"/>
              </a:solidFill>
              <a:round/>
            </a:ln>
          </p:spPr>
        </p:cxnSp>
        <p:cxnSp>
          <p:nvCxnSpPr>
            <p:cNvPr id="508" name="Connecteur droit 344"/>
            <p:cNvCxnSpPr/>
            <p:nvPr/>
          </p:nvCxnSpPr>
          <p:spPr>
            <a:xfrm>
              <a:off x="6690600" y="6072480"/>
              <a:ext cx="1440" cy="325800"/>
            </a:xfrm>
            <a:prstGeom prst="straightConnector1">
              <a:avLst/>
            </a:prstGeom>
            <a:ln w="19050">
              <a:solidFill>
                <a:srgbClr val="000000"/>
              </a:solidFill>
              <a:round/>
            </a:ln>
          </p:spPr>
        </p:cxnSp>
        <p:cxnSp>
          <p:nvCxnSpPr>
            <p:cNvPr id="509" name="Connecteur droit 345"/>
            <p:cNvCxnSpPr/>
            <p:nvPr/>
          </p:nvCxnSpPr>
          <p:spPr>
            <a:xfrm>
              <a:off x="6990480" y="6072480"/>
              <a:ext cx="1440" cy="325800"/>
            </a:xfrm>
            <a:prstGeom prst="straightConnector1">
              <a:avLst/>
            </a:prstGeom>
            <a:ln w="19050">
              <a:solidFill>
                <a:srgbClr val="000000"/>
              </a:solidFill>
              <a:round/>
            </a:ln>
          </p:spPr>
        </p:cxnSp>
        <p:cxnSp>
          <p:nvCxnSpPr>
            <p:cNvPr id="510" name="Connecteur droit 346"/>
            <p:cNvCxnSpPr/>
            <p:nvPr/>
          </p:nvCxnSpPr>
          <p:spPr>
            <a:xfrm>
              <a:off x="7290720" y="6072480"/>
              <a:ext cx="1440" cy="325800"/>
            </a:xfrm>
            <a:prstGeom prst="straightConnector1">
              <a:avLst/>
            </a:prstGeom>
            <a:ln w="19050">
              <a:solidFill>
                <a:srgbClr val="000000"/>
              </a:solidFill>
              <a:round/>
            </a:ln>
          </p:spPr>
        </p:cxnSp>
        <p:cxnSp>
          <p:nvCxnSpPr>
            <p:cNvPr id="511" name="Connecteur droit 347"/>
            <p:cNvCxnSpPr/>
            <p:nvPr/>
          </p:nvCxnSpPr>
          <p:spPr>
            <a:xfrm>
              <a:off x="7590600" y="6072480"/>
              <a:ext cx="1440" cy="325800"/>
            </a:xfrm>
            <a:prstGeom prst="straightConnector1">
              <a:avLst/>
            </a:prstGeom>
            <a:ln w="19050">
              <a:solidFill>
                <a:srgbClr val="000000"/>
              </a:solidFill>
              <a:round/>
            </a:ln>
          </p:spPr>
        </p:cxnSp>
        <p:cxnSp>
          <p:nvCxnSpPr>
            <p:cNvPr id="512" name="Connecteur droit 348"/>
            <p:cNvCxnSpPr/>
            <p:nvPr/>
          </p:nvCxnSpPr>
          <p:spPr>
            <a:xfrm>
              <a:off x="7890480" y="6072480"/>
              <a:ext cx="1440" cy="325800"/>
            </a:xfrm>
            <a:prstGeom prst="straightConnector1">
              <a:avLst/>
            </a:prstGeom>
            <a:ln w="19050">
              <a:solidFill>
                <a:srgbClr val="000000"/>
              </a:solidFill>
              <a:round/>
            </a:ln>
          </p:spPr>
        </p:cxnSp>
        <p:cxnSp>
          <p:nvCxnSpPr>
            <p:cNvPr id="513" name="Connecteur droit 349"/>
            <p:cNvCxnSpPr/>
            <p:nvPr/>
          </p:nvCxnSpPr>
          <p:spPr>
            <a:xfrm>
              <a:off x="8190720" y="6072480"/>
              <a:ext cx="1440" cy="325800"/>
            </a:xfrm>
            <a:prstGeom prst="straightConnector1">
              <a:avLst/>
            </a:prstGeom>
            <a:ln w="19050">
              <a:solidFill>
                <a:srgbClr val="000000"/>
              </a:solidFill>
              <a:round/>
            </a:ln>
          </p:spPr>
        </p:cxnSp>
        <p:cxnSp>
          <p:nvCxnSpPr>
            <p:cNvPr id="514" name="Connecteur droit 350"/>
            <p:cNvCxnSpPr/>
            <p:nvPr/>
          </p:nvCxnSpPr>
          <p:spPr>
            <a:xfrm>
              <a:off x="8490600" y="6072480"/>
              <a:ext cx="1440" cy="325800"/>
            </a:xfrm>
            <a:prstGeom prst="straightConnector1">
              <a:avLst/>
            </a:prstGeom>
            <a:ln w="19050">
              <a:solidFill>
                <a:srgbClr val="000000"/>
              </a:solidFill>
              <a:round/>
            </a:ln>
          </p:spPr>
        </p:cxnSp>
        <p:cxnSp>
          <p:nvCxnSpPr>
            <p:cNvPr id="515" name="Connecteur droit 351"/>
            <p:cNvCxnSpPr/>
            <p:nvPr/>
          </p:nvCxnSpPr>
          <p:spPr>
            <a:xfrm>
              <a:off x="8790840" y="6072480"/>
              <a:ext cx="1440" cy="325800"/>
            </a:xfrm>
            <a:prstGeom prst="straightConnector1">
              <a:avLst/>
            </a:prstGeom>
            <a:ln w="19050">
              <a:solidFill>
                <a:srgbClr val="000000"/>
              </a:solidFill>
              <a:round/>
            </a:ln>
          </p:spPr>
        </p:cxnSp>
        <p:cxnSp>
          <p:nvCxnSpPr>
            <p:cNvPr id="516" name="Connecteur droit 352"/>
            <p:cNvCxnSpPr/>
            <p:nvPr/>
          </p:nvCxnSpPr>
          <p:spPr>
            <a:xfrm>
              <a:off x="9090720" y="5979960"/>
              <a:ext cx="1440" cy="423000"/>
            </a:xfrm>
            <a:prstGeom prst="straightConnector1">
              <a:avLst/>
            </a:prstGeom>
            <a:ln w="19050">
              <a:solidFill>
                <a:srgbClr val="000000"/>
              </a:solidFill>
              <a:round/>
            </a:ln>
          </p:spPr>
        </p:cxnSp>
      </p:grpSp>
      <p:sp>
        <p:nvSpPr>
          <p:cNvPr id="517" name="ZoneTexte 20"/>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0,01 . . . 0,1</a:t>
            </a:r>
            <a:endParaRPr b="0" lang="fr-FR" sz="6000" spc="-1" strike="noStrike">
              <a:latin typeface="Arial"/>
            </a:endParaRPr>
          </a:p>
        </p:txBody>
      </p:sp>
      <p:sp>
        <p:nvSpPr>
          <p:cNvPr id="518" name="ZoneTexte 21"/>
          <p:cNvSpPr/>
          <p:nvPr/>
        </p:nvSpPr>
        <p:spPr>
          <a:xfrm>
            <a:off x="3600000" y="360972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58" dur="indefinite" restart="never" nodeType="tmRoot">
          <p:childTnLst>
            <p:seq>
              <p:cTn id="59" dur="indefinite" nodeType="mainSeq">
                <p:childTnLst>
                  <p:par>
                    <p:cTn id="60" fill="hold">
                      <p:stCondLst>
                        <p:cond delay="indefinite"/>
                      </p:stCondLst>
                      <p:childTnLst>
                        <p:par>
                          <p:cTn id="61" fill="hold">
                            <p:stCondLst>
                              <p:cond delay="0"/>
                            </p:stCondLst>
                            <p:childTnLst>
                              <p:par>
                                <p:cTn id="62" nodeType="clickEffect" fill="hold" presetClass="entr" presetID="10">
                                  <p:stCondLst>
                                    <p:cond delay="0"/>
                                  </p:stCondLst>
                                  <p:childTnLst>
                                    <p:set>
                                      <p:cBhvr>
                                        <p:cTn id="63" dur="1" fill="hold">
                                          <p:stCondLst>
                                            <p:cond delay="0"/>
                                          </p:stCondLst>
                                        </p:cTn>
                                        <p:tgtEl>
                                          <p:spTgt spid="478"/>
                                        </p:tgtEl>
                                        <p:attrNameLst>
                                          <p:attrName>style.visibility</p:attrName>
                                        </p:attrNameLst>
                                      </p:cBhvr>
                                      <p:to>
                                        <p:strVal val="visible"/>
                                      </p:to>
                                    </p:set>
                                    <p:animEffect filter="fade" transition="in">
                                      <p:cBhvr additive="repl">
                                        <p:cTn id="64" dur="500"/>
                                        <p:tgtEl>
                                          <p:spTgt spid="478"/>
                                        </p:tgtEl>
                                      </p:cBhvr>
                                    </p:animEffect>
                                  </p:childTnLst>
                                </p:cTn>
                              </p:par>
                            </p:childTnLst>
                          </p:cTn>
                        </p:par>
                      </p:childTnLst>
                    </p:cTn>
                  </p:par>
                  <p:par>
                    <p:cTn id="65" fill="hold">
                      <p:stCondLst>
                        <p:cond delay="indefinite"/>
                      </p:stCondLst>
                      <p:childTnLst>
                        <p:par>
                          <p:cTn id="66" fill="hold">
                            <p:stCondLst>
                              <p:cond delay="0"/>
                            </p:stCondLst>
                            <p:childTnLst>
                              <p:par>
                                <p:cTn id="67" nodeType="clickEffect" fill="hold" presetClass="entr" presetID="10">
                                  <p:stCondLst>
                                    <p:cond delay="0"/>
                                  </p:stCondLst>
                                  <p:childTnLst>
                                    <p:set>
                                      <p:cBhvr>
                                        <p:cTn id="68" dur="1" fill="hold">
                                          <p:stCondLst>
                                            <p:cond delay="0"/>
                                          </p:stCondLst>
                                        </p:cTn>
                                        <p:tgtEl>
                                          <p:spTgt spid="480"/>
                                        </p:tgtEl>
                                        <p:attrNameLst>
                                          <p:attrName>style.visibility</p:attrName>
                                        </p:attrNameLst>
                                      </p:cBhvr>
                                      <p:to>
                                        <p:strVal val="visible"/>
                                      </p:to>
                                    </p:set>
                                    <p:animEffect filter="fade" transition="in">
                                      <p:cBhvr additive="repl">
                                        <p:cTn id="69" dur="500"/>
                                        <p:tgtEl>
                                          <p:spTgt spid="480"/>
                                        </p:tgtEl>
                                      </p:cBhvr>
                                    </p:animEffect>
                                  </p:childTnLst>
                                </p:cTn>
                              </p:par>
                            </p:childTnLst>
                          </p:cTn>
                        </p:par>
                      </p:childTnLst>
                    </p:cTn>
                  </p:par>
                  <p:par>
                    <p:cTn id="70" fill="hold">
                      <p:stCondLst>
                        <p:cond delay="indefinite"/>
                      </p:stCondLst>
                      <p:childTnLst>
                        <p:par>
                          <p:cTn id="71" fill="hold">
                            <p:stCondLst>
                              <p:cond delay="0"/>
                            </p:stCondLst>
                            <p:childTnLst>
                              <p:par>
                                <p:cTn id="72" nodeType="clickEffect" fill="hold" presetClass="entr" presetID="1">
                                  <p:stCondLst>
                                    <p:cond delay="0"/>
                                  </p:stCondLst>
                                  <p:childTnLst>
                                    <p:set>
                                      <p:cBhvr>
                                        <p:cTn id="73" dur="1" fill="hold">
                                          <p:stCondLst>
                                            <p:cond delay="0"/>
                                          </p:stCondLst>
                                        </p:cTn>
                                        <p:tgtEl>
                                          <p:spTgt spid="5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9"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520"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7/8</a:t>
            </a:r>
            <a:endParaRPr b="0" lang="en-US" sz="2000" spc="-1" strike="noStrike">
              <a:solidFill>
                <a:srgbClr val="000000"/>
              </a:solidFill>
              <a:latin typeface="Calibri"/>
            </a:endParaRPr>
          </a:p>
        </p:txBody>
      </p:sp>
      <p:sp>
        <p:nvSpPr>
          <p:cNvPr id="521" name="ZoneTexte 3"/>
          <p:cNvSpPr/>
          <p:nvPr/>
        </p:nvSpPr>
        <p:spPr>
          <a:xfrm>
            <a:off x="148320" y="1881000"/>
            <a:ext cx="884664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4M 1D  . . . 40C 10U</a:t>
            </a:r>
            <a:endParaRPr b="0" lang="fr-FR" sz="6000" spc="-1" strike="noStrike">
              <a:latin typeface="Arial"/>
            </a:endParaRPr>
          </a:p>
        </p:txBody>
      </p:sp>
      <p:sp>
        <p:nvSpPr>
          <p:cNvPr id="522"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523"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524"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525" name="Groupe 10"/>
          <p:cNvGrpSpPr/>
          <p:nvPr/>
        </p:nvGrpSpPr>
        <p:grpSpPr>
          <a:xfrm>
            <a:off x="90720" y="5975280"/>
            <a:ext cx="9001080" cy="427320"/>
            <a:chOff x="90720" y="5975280"/>
            <a:chExt cx="9001080" cy="427320"/>
          </a:xfrm>
        </p:grpSpPr>
        <p:cxnSp>
          <p:nvCxnSpPr>
            <p:cNvPr id="526" name="Connecteur droit 353"/>
            <p:cNvCxnSpPr/>
            <p:nvPr/>
          </p:nvCxnSpPr>
          <p:spPr>
            <a:xfrm>
              <a:off x="90720" y="6396840"/>
              <a:ext cx="9001440" cy="1440"/>
            </a:xfrm>
            <a:prstGeom prst="straightConnector1">
              <a:avLst/>
            </a:prstGeom>
            <a:ln w="19050">
              <a:solidFill>
                <a:srgbClr val="000000"/>
              </a:solidFill>
              <a:round/>
            </a:ln>
          </p:spPr>
        </p:cxnSp>
        <p:cxnSp>
          <p:nvCxnSpPr>
            <p:cNvPr id="527" name="Connecteur droit 354"/>
            <p:cNvCxnSpPr/>
            <p:nvPr/>
          </p:nvCxnSpPr>
          <p:spPr>
            <a:xfrm>
              <a:off x="93960" y="5975280"/>
              <a:ext cx="1440" cy="423000"/>
            </a:xfrm>
            <a:prstGeom prst="straightConnector1">
              <a:avLst/>
            </a:prstGeom>
            <a:ln w="19050">
              <a:solidFill>
                <a:srgbClr val="000000"/>
              </a:solidFill>
              <a:round/>
            </a:ln>
          </p:spPr>
        </p:cxnSp>
        <p:cxnSp>
          <p:nvCxnSpPr>
            <p:cNvPr id="528" name="Connecteur droit 355"/>
            <p:cNvCxnSpPr/>
            <p:nvPr/>
          </p:nvCxnSpPr>
          <p:spPr>
            <a:xfrm>
              <a:off x="390600" y="6072480"/>
              <a:ext cx="1440" cy="325800"/>
            </a:xfrm>
            <a:prstGeom prst="straightConnector1">
              <a:avLst/>
            </a:prstGeom>
            <a:ln w="19050">
              <a:solidFill>
                <a:srgbClr val="000000"/>
              </a:solidFill>
              <a:round/>
            </a:ln>
          </p:spPr>
        </p:cxnSp>
        <p:cxnSp>
          <p:nvCxnSpPr>
            <p:cNvPr id="529" name="Connecteur droit 356"/>
            <p:cNvCxnSpPr/>
            <p:nvPr/>
          </p:nvCxnSpPr>
          <p:spPr>
            <a:xfrm>
              <a:off x="690840" y="6072480"/>
              <a:ext cx="1440" cy="325800"/>
            </a:xfrm>
            <a:prstGeom prst="straightConnector1">
              <a:avLst/>
            </a:prstGeom>
            <a:ln w="19050">
              <a:solidFill>
                <a:srgbClr val="000000"/>
              </a:solidFill>
              <a:round/>
            </a:ln>
          </p:spPr>
        </p:cxnSp>
        <p:cxnSp>
          <p:nvCxnSpPr>
            <p:cNvPr id="530" name="Connecteur droit 357"/>
            <p:cNvCxnSpPr/>
            <p:nvPr/>
          </p:nvCxnSpPr>
          <p:spPr>
            <a:xfrm>
              <a:off x="990720" y="6072480"/>
              <a:ext cx="1440" cy="325800"/>
            </a:xfrm>
            <a:prstGeom prst="straightConnector1">
              <a:avLst/>
            </a:prstGeom>
            <a:ln w="19050">
              <a:solidFill>
                <a:srgbClr val="000000"/>
              </a:solidFill>
              <a:round/>
            </a:ln>
          </p:spPr>
        </p:cxnSp>
        <p:cxnSp>
          <p:nvCxnSpPr>
            <p:cNvPr id="531" name="Connecteur droit 358"/>
            <p:cNvCxnSpPr/>
            <p:nvPr/>
          </p:nvCxnSpPr>
          <p:spPr>
            <a:xfrm>
              <a:off x="1290960" y="6072480"/>
              <a:ext cx="1440" cy="325800"/>
            </a:xfrm>
            <a:prstGeom prst="straightConnector1">
              <a:avLst/>
            </a:prstGeom>
            <a:ln w="19050">
              <a:solidFill>
                <a:srgbClr val="000000"/>
              </a:solidFill>
              <a:round/>
            </a:ln>
          </p:spPr>
        </p:cxnSp>
        <p:cxnSp>
          <p:nvCxnSpPr>
            <p:cNvPr id="532" name="Connecteur droit 359"/>
            <p:cNvCxnSpPr/>
            <p:nvPr/>
          </p:nvCxnSpPr>
          <p:spPr>
            <a:xfrm>
              <a:off x="1590480" y="6072480"/>
              <a:ext cx="1440" cy="325800"/>
            </a:xfrm>
            <a:prstGeom prst="straightConnector1">
              <a:avLst/>
            </a:prstGeom>
            <a:ln w="19050">
              <a:solidFill>
                <a:srgbClr val="000000"/>
              </a:solidFill>
              <a:round/>
            </a:ln>
          </p:spPr>
        </p:cxnSp>
        <p:cxnSp>
          <p:nvCxnSpPr>
            <p:cNvPr id="533" name="Connecteur droit 360"/>
            <p:cNvCxnSpPr/>
            <p:nvPr/>
          </p:nvCxnSpPr>
          <p:spPr>
            <a:xfrm>
              <a:off x="1890720" y="6072480"/>
              <a:ext cx="1440" cy="325800"/>
            </a:xfrm>
            <a:prstGeom prst="straightConnector1">
              <a:avLst/>
            </a:prstGeom>
            <a:ln w="19050">
              <a:solidFill>
                <a:srgbClr val="000000"/>
              </a:solidFill>
              <a:round/>
            </a:ln>
          </p:spPr>
        </p:cxnSp>
        <p:cxnSp>
          <p:nvCxnSpPr>
            <p:cNvPr id="534" name="Connecteur droit 361"/>
            <p:cNvCxnSpPr/>
            <p:nvPr/>
          </p:nvCxnSpPr>
          <p:spPr>
            <a:xfrm>
              <a:off x="2190600" y="6072480"/>
              <a:ext cx="1440" cy="325800"/>
            </a:xfrm>
            <a:prstGeom prst="straightConnector1">
              <a:avLst/>
            </a:prstGeom>
            <a:ln w="19050">
              <a:solidFill>
                <a:srgbClr val="000000"/>
              </a:solidFill>
              <a:round/>
            </a:ln>
          </p:spPr>
        </p:cxnSp>
        <p:cxnSp>
          <p:nvCxnSpPr>
            <p:cNvPr id="535" name="Connecteur droit 362"/>
            <p:cNvCxnSpPr/>
            <p:nvPr/>
          </p:nvCxnSpPr>
          <p:spPr>
            <a:xfrm>
              <a:off x="2490480" y="6072480"/>
              <a:ext cx="1440" cy="325800"/>
            </a:xfrm>
            <a:prstGeom prst="straightConnector1">
              <a:avLst/>
            </a:prstGeom>
            <a:ln w="19050">
              <a:solidFill>
                <a:srgbClr val="000000"/>
              </a:solidFill>
              <a:round/>
            </a:ln>
          </p:spPr>
        </p:cxnSp>
        <p:cxnSp>
          <p:nvCxnSpPr>
            <p:cNvPr id="536" name="Connecteur droit 363"/>
            <p:cNvCxnSpPr/>
            <p:nvPr/>
          </p:nvCxnSpPr>
          <p:spPr>
            <a:xfrm>
              <a:off x="2790720" y="6072480"/>
              <a:ext cx="1440" cy="325800"/>
            </a:xfrm>
            <a:prstGeom prst="straightConnector1">
              <a:avLst/>
            </a:prstGeom>
            <a:ln w="19050">
              <a:solidFill>
                <a:srgbClr val="000000"/>
              </a:solidFill>
              <a:round/>
            </a:ln>
          </p:spPr>
        </p:cxnSp>
        <p:cxnSp>
          <p:nvCxnSpPr>
            <p:cNvPr id="537" name="Connecteur droit 364"/>
            <p:cNvCxnSpPr/>
            <p:nvPr/>
          </p:nvCxnSpPr>
          <p:spPr>
            <a:xfrm>
              <a:off x="3090600" y="5975280"/>
              <a:ext cx="1440" cy="423000"/>
            </a:xfrm>
            <a:prstGeom prst="straightConnector1">
              <a:avLst/>
            </a:prstGeom>
            <a:ln w="38100">
              <a:solidFill>
                <a:srgbClr val="000000"/>
              </a:solidFill>
              <a:round/>
            </a:ln>
          </p:spPr>
        </p:cxnSp>
        <p:cxnSp>
          <p:nvCxnSpPr>
            <p:cNvPr id="538" name="Connecteur droit 365"/>
            <p:cNvCxnSpPr/>
            <p:nvPr/>
          </p:nvCxnSpPr>
          <p:spPr>
            <a:xfrm>
              <a:off x="3390480" y="6072480"/>
              <a:ext cx="1440" cy="325800"/>
            </a:xfrm>
            <a:prstGeom prst="straightConnector1">
              <a:avLst/>
            </a:prstGeom>
            <a:ln w="19050">
              <a:solidFill>
                <a:srgbClr val="000000"/>
              </a:solidFill>
              <a:round/>
            </a:ln>
          </p:spPr>
        </p:cxnSp>
        <p:cxnSp>
          <p:nvCxnSpPr>
            <p:cNvPr id="539" name="Connecteur droit 366"/>
            <p:cNvCxnSpPr/>
            <p:nvPr/>
          </p:nvCxnSpPr>
          <p:spPr>
            <a:xfrm>
              <a:off x="3690360" y="6072480"/>
              <a:ext cx="1440" cy="325800"/>
            </a:xfrm>
            <a:prstGeom prst="straightConnector1">
              <a:avLst/>
            </a:prstGeom>
            <a:ln w="19050">
              <a:solidFill>
                <a:srgbClr val="000000"/>
              </a:solidFill>
              <a:round/>
            </a:ln>
          </p:spPr>
        </p:cxnSp>
        <p:cxnSp>
          <p:nvCxnSpPr>
            <p:cNvPr id="540" name="Connecteur droit 367"/>
            <p:cNvCxnSpPr/>
            <p:nvPr/>
          </p:nvCxnSpPr>
          <p:spPr>
            <a:xfrm>
              <a:off x="3990600" y="6072480"/>
              <a:ext cx="1440" cy="325800"/>
            </a:xfrm>
            <a:prstGeom prst="straightConnector1">
              <a:avLst/>
            </a:prstGeom>
            <a:ln w="19050">
              <a:solidFill>
                <a:srgbClr val="000000"/>
              </a:solidFill>
              <a:round/>
            </a:ln>
          </p:spPr>
        </p:cxnSp>
        <p:cxnSp>
          <p:nvCxnSpPr>
            <p:cNvPr id="541" name="Connecteur droit 368"/>
            <p:cNvCxnSpPr/>
            <p:nvPr/>
          </p:nvCxnSpPr>
          <p:spPr>
            <a:xfrm>
              <a:off x="4290480" y="6072480"/>
              <a:ext cx="1440" cy="325800"/>
            </a:xfrm>
            <a:prstGeom prst="straightConnector1">
              <a:avLst/>
            </a:prstGeom>
            <a:ln w="19050">
              <a:solidFill>
                <a:srgbClr val="000000"/>
              </a:solidFill>
              <a:round/>
            </a:ln>
          </p:spPr>
        </p:cxnSp>
        <p:cxnSp>
          <p:nvCxnSpPr>
            <p:cNvPr id="542" name="Connecteur droit 369"/>
            <p:cNvCxnSpPr/>
            <p:nvPr/>
          </p:nvCxnSpPr>
          <p:spPr>
            <a:xfrm>
              <a:off x="4590360" y="6072480"/>
              <a:ext cx="1440" cy="325800"/>
            </a:xfrm>
            <a:prstGeom prst="straightConnector1">
              <a:avLst/>
            </a:prstGeom>
            <a:ln w="19050">
              <a:solidFill>
                <a:srgbClr val="000000"/>
              </a:solidFill>
              <a:round/>
            </a:ln>
          </p:spPr>
        </p:cxnSp>
        <p:cxnSp>
          <p:nvCxnSpPr>
            <p:cNvPr id="543" name="Connecteur droit 370"/>
            <p:cNvCxnSpPr/>
            <p:nvPr/>
          </p:nvCxnSpPr>
          <p:spPr>
            <a:xfrm>
              <a:off x="4890600" y="6072480"/>
              <a:ext cx="1440" cy="325800"/>
            </a:xfrm>
            <a:prstGeom prst="straightConnector1">
              <a:avLst/>
            </a:prstGeom>
            <a:ln w="19050">
              <a:solidFill>
                <a:srgbClr val="000000"/>
              </a:solidFill>
              <a:round/>
            </a:ln>
          </p:spPr>
        </p:cxnSp>
        <p:cxnSp>
          <p:nvCxnSpPr>
            <p:cNvPr id="544" name="Connecteur droit 371"/>
            <p:cNvCxnSpPr/>
            <p:nvPr/>
          </p:nvCxnSpPr>
          <p:spPr>
            <a:xfrm>
              <a:off x="5190480" y="6072480"/>
              <a:ext cx="1440" cy="325800"/>
            </a:xfrm>
            <a:prstGeom prst="straightConnector1">
              <a:avLst/>
            </a:prstGeom>
            <a:ln w="19050">
              <a:solidFill>
                <a:srgbClr val="000000"/>
              </a:solidFill>
              <a:round/>
            </a:ln>
          </p:spPr>
        </p:cxnSp>
        <p:cxnSp>
          <p:nvCxnSpPr>
            <p:cNvPr id="545" name="Connecteur droit 372"/>
            <p:cNvCxnSpPr/>
            <p:nvPr/>
          </p:nvCxnSpPr>
          <p:spPr>
            <a:xfrm>
              <a:off x="5490360" y="6072480"/>
              <a:ext cx="1440" cy="325800"/>
            </a:xfrm>
            <a:prstGeom prst="straightConnector1">
              <a:avLst/>
            </a:prstGeom>
            <a:ln w="19050">
              <a:solidFill>
                <a:srgbClr val="000000"/>
              </a:solidFill>
              <a:round/>
            </a:ln>
          </p:spPr>
        </p:cxnSp>
        <p:cxnSp>
          <p:nvCxnSpPr>
            <p:cNvPr id="546" name="Connecteur droit 373"/>
            <p:cNvCxnSpPr/>
            <p:nvPr/>
          </p:nvCxnSpPr>
          <p:spPr>
            <a:xfrm>
              <a:off x="5790600" y="6072480"/>
              <a:ext cx="1440" cy="325800"/>
            </a:xfrm>
            <a:prstGeom prst="straightConnector1">
              <a:avLst/>
            </a:prstGeom>
            <a:ln w="19050">
              <a:solidFill>
                <a:srgbClr val="000000"/>
              </a:solidFill>
              <a:round/>
            </a:ln>
          </p:spPr>
        </p:cxnSp>
        <p:cxnSp>
          <p:nvCxnSpPr>
            <p:cNvPr id="547" name="Connecteur droit 374"/>
            <p:cNvCxnSpPr/>
            <p:nvPr/>
          </p:nvCxnSpPr>
          <p:spPr>
            <a:xfrm>
              <a:off x="6084000" y="5979960"/>
              <a:ext cx="1440" cy="423000"/>
            </a:xfrm>
            <a:prstGeom prst="straightConnector1">
              <a:avLst/>
            </a:prstGeom>
            <a:ln w="38100">
              <a:solidFill>
                <a:srgbClr val="000000"/>
              </a:solidFill>
              <a:round/>
            </a:ln>
          </p:spPr>
        </p:cxnSp>
        <p:cxnSp>
          <p:nvCxnSpPr>
            <p:cNvPr id="548" name="Connecteur droit 375"/>
            <p:cNvCxnSpPr/>
            <p:nvPr/>
          </p:nvCxnSpPr>
          <p:spPr>
            <a:xfrm>
              <a:off x="6390720" y="6072480"/>
              <a:ext cx="1440" cy="325800"/>
            </a:xfrm>
            <a:prstGeom prst="straightConnector1">
              <a:avLst/>
            </a:prstGeom>
            <a:ln w="19050">
              <a:solidFill>
                <a:srgbClr val="000000"/>
              </a:solidFill>
              <a:round/>
            </a:ln>
          </p:spPr>
        </p:cxnSp>
        <p:cxnSp>
          <p:nvCxnSpPr>
            <p:cNvPr id="549" name="Connecteur droit 376"/>
            <p:cNvCxnSpPr/>
            <p:nvPr/>
          </p:nvCxnSpPr>
          <p:spPr>
            <a:xfrm>
              <a:off x="6690600" y="6072480"/>
              <a:ext cx="1440" cy="325800"/>
            </a:xfrm>
            <a:prstGeom prst="straightConnector1">
              <a:avLst/>
            </a:prstGeom>
            <a:ln w="19050">
              <a:solidFill>
                <a:srgbClr val="000000"/>
              </a:solidFill>
              <a:round/>
            </a:ln>
          </p:spPr>
        </p:cxnSp>
        <p:cxnSp>
          <p:nvCxnSpPr>
            <p:cNvPr id="550" name="Connecteur droit 377"/>
            <p:cNvCxnSpPr/>
            <p:nvPr/>
          </p:nvCxnSpPr>
          <p:spPr>
            <a:xfrm>
              <a:off x="6990480" y="6072480"/>
              <a:ext cx="1440" cy="325800"/>
            </a:xfrm>
            <a:prstGeom prst="straightConnector1">
              <a:avLst/>
            </a:prstGeom>
            <a:ln w="19050">
              <a:solidFill>
                <a:srgbClr val="000000"/>
              </a:solidFill>
              <a:round/>
            </a:ln>
          </p:spPr>
        </p:cxnSp>
        <p:cxnSp>
          <p:nvCxnSpPr>
            <p:cNvPr id="551" name="Connecteur droit 378"/>
            <p:cNvCxnSpPr/>
            <p:nvPr/>
          </p:nvCxnSpPr>
          <p:spPr>
            <a:xfrm>
              <a:off x="7290720" y="6072480"/>
              <a:ext cx="1440" cy="325800"/>
            </a:xfrm>
            <a:prstGeom prst="straightConnector1">
              <a:avLst/>
            </a:prstGeom>
            <a:ln w="19050">
              <a:solidFill>
                <a:srgbClr val="000000"/>
              </a:solidFill>
              <a:round/>
            </a:ln>
          </p:spPr>
        </p:cxnSp>
        <p:cxnSp>
          <p:nvCxnSpPr>
            <p:cNvPr id="552" name="Connecteur droit 379"/>
            <p:cNvCxnSpPr/>
            <p:nvPr/>
          </p:nvCxnSpPr>
          <p:spPr>
            <a:xfrm>
              <a:off x="7590600" y="6072480"/>
              <a:ext cx="1440" cy="325800"/>
            </a:xfrm>
            <a:prstGeom prst="straightConnector1">
              <a:avLst/>
            </a:prstGeom>
            <a:ln w="19050">
              <a:solidFill>
                <a:srgbClr val="000000"/>
              </a:solidFill>
              <a:round/>
            </a:ln>
          </p:spPr>
        </p:cxnSp>
        <p:cxnSp>
          <p:nvCxnSpPr>
            <p:cNvPr id="553" name="Connecteur droit 380"/>
            <p:cNvCxnSpPr/>
            <p:nvPr/>
          </p:nvCxnSpPr>
          <p:spPr>
            <a:xfrm>
              <a:off x="7890480" y="6072480"/>
              <a:ext cx="1440" cy="325800"/>
            </a:xfrm>
            <a:prstGeom prst="straightConnector1">
              <a:avLst/>
            </a:prstGeom>
            <a:ln w="19050">
              <a:solidFill>
                <a:srgbClr val="000000"/>
              </a:solidFill>
              <a:round/>
            </a:ln>
          </p:spPr>
        </p:cxnSp>
        <p:cxnSp>
          <p:nvCxnSpPr>
            <p:cNvPr id="554" name="Connecteur droit 381"/>
            <p:cNvCxnSpPr/>
            <p:nvPr/>
          </p:nvCxnSpPr>
          <p:spPr>
            <a:xfrm>
              <a:off x="8190720" y="6072480"/>
              <a:ext cx="1440" cy="325800"/>
            </a:xfrm>
            <a:prstGeom prst="straightConnector1">
              <a:avLst/>
            </a:prstGeom>
            <a:ln w="19050">
              <a:solidFill>
                <a:srgbClr val="000000"/>
              </a:solidFill>
              <a:round/>
            </a:ln>
          </p:spPr>
        </p:cxnSp>
        <p:cxnSp>
          <p:nvCxnSpPr>
            <p:cNvPr id="555" name="Connecteur droit 382"/>
            <p:cNvCxnSpPr/>
            <p:nvPr/>
          </p:nvCxnSpPr>
          <p:spPr>
            <a:xfrm>
              <a:off x="8490600" y="6072480"/>
              <a:ext cx="1440" cy="325800"/>
            </a:xfrm>
            <a:prstGeom prst="straightConnector1">
              <a:avLst/>
            </a:prstGeom>
            <a:ln w="19050">
              <a:solidFill>
                <a:srgbClr val="000000"/>
              </a:solidFill>
              <a:round/>
            </a:ln>
          </p:spPr>
        </p:cxnSp>
        <p:cxnSp>
          <p:nvCxnSpPr>
            <p:cNvPr id="556" name="Connecteur droit 383"/>
            <p:cNvCxnSpPr/>
            <p:nvPr/>
          </p:nvCxnSpPr>
          <p:spPr>
            <a:xfrm>
              <a:off x="8790840" y="6072480"/>
              <a:ext cx="1440" cy="325800"/>
            </a:xfrm>
            <a:prstGeom prst="straightConnector1">
              <a:avLst/>
            </a:prstGeom>
            <a:ln w="19050">
              <a:solidFill>
                <a:srgbClr val="000000"/>
              </a:solidFill>
              <a:round/>
            </a:ln>
          </p:spPr>
        </p:cxnSp>
        <p:cxnSp>
          <p:nvCxnSpPr>
            <p:cNvPr id="557" name="Connecteur droit 384"/>
            <p:cNvCxnSpPr/>
            <p:nvPr/>
          </p:nvCxnSpPr>
          <p:spPr>
            <a:xfrm>
              <a:off x="9090720" y="5979960"/>
              <a:ext cx="1440" cy="423000"/>
            </a:xfrm>
            <a:prstGeom prst="straightConnector1">
              <a:avLst/>
            </a:prstGeom>
            <a:ln w="19050">
              <a:solidFill>
                <a:srgbClr val="000000"/>
              </a:solidFill>
              <a:round/>
            </a:ln>
          </p:spPr>
        </p:cxnSp>
      </p:grpSp>
      <p:sp>
        <p:nvSpPr>
          <p:cNvPr id="558" name="ZoneTexte 22"/>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     </a:t>
            </a:r>
            <a:r>
              <a:rPr b="0" lang="fr-FR" sz="6000" spc="-1" strike="noStrike">
                <a:solidFill>
                  <a:srgbClr val="000000"/>
                </a:solidFill>
                <a:latin typeface="Calibri"/>
              </a:rPr>
              <a:t>2 . . . 1,99</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9"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560"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7/8</a:t>
            </a:r>
            <a:endParaRPr b="0" lang="en-US" sz="2000" spc="-1" strike="noStrike">
              <a:solidFill>
                <a:srgbClr val="000000"/>
              </a:solidFill>
              <a:latin typeface="Calibri"/>
            </a:endParaRPr>
          </a:p>
        </p:txBody>
      </p:sp>
      <p:sp>
        <p:nvSpPr>
          <p:cNvPr id="561" name="ZoneTexte 3"/>
          <p:cNvSpPr/>
          <p:nvPr/>
        </p:nvSpPr>
        <p:spPr>
          <a:xfrm>
            <a:off x="1828800" y="2640240"/>
            <a:ext cx="548460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ff0000"/>
                </a:solidFill>
                <a:latin typeface="Calibri"/>
              </a:rPr>
              <a:t>4 010         4 010</a:t>
            </a:r>
            <a:endParaRPr b="0" lang="fr-FR" sz="6000" spc="-1" strike="noStrike">
              <a:latin typeface="Arial"/>
            </a:endParaRPr>
          </a:p>
        </p:txBody>
      </p:sp>
      <p:sp>
        <p:nvSpPr>
          <p:cNvPr id="562" name="ZoneTexte 6"/>
          <p:cNvSpPr/>
          <p:nvPr/>
        </p:nvSpPr>
        <p:spPr>
          <a:xfrm>
            <a:off x="147600" y="1351080"/>
            <a:ext cx="884664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4M 1D  . . . 40C 10U</a:t>
            </a:r>
            <a:endParaRPr b="0" lang="fr-FR" sz="6000" spc="-1" strike="noStrike">
              <a:latin typeface="Arial"/>
            </a:endParaRPr>
          </a:p>
        </p:txBody>
      </p:sp>
      <p:sp>
        <p:nvSpPr>
          <p:cNvPr id="563" name="ZoneTexte 4"/>
          <p:cNvSpPr/>
          <p:nvPr/>
        </p:nvSpPr>
        <p:spPr>
          <a:xfrm>
            <a:off x="3656160" y="1080000"/>
            <a:ext cx="122580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a:t>
            </a:r>
            <a:endParaRPr b="0" lang="fr-FR" sz="8800" spc="-1" strike="noStrike">
              <a:latin typeface="Arial"/>
            </a:endParaRPr>
          </a:p>
        </p:txBody>
      </p:sp>
      <p:sp>
        <p:nvSpPr>
          <p:cNvPr id="564"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565"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566"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567" name="Groupe 11"/>
          <p:cNvGrpSpPr/>
          <p:nvPr/>
        </p:nvGrpSpPr>
        <p:grpSpPr>
          <a:xfrm>
            <a:off x="90720" y="5975280"/>
            <a:ext cx="9001080" cy="427320"/>
            <a:chOff x="90720" y="5975280"/>
            <a:chExt cx="9001080" cy="427320"/>
          </a:xfrm>
        </p:grpSpPr>
        <p:cxnSp>
          <p:nvCxnSpPr>
            <p:cNvPr id="568" name="Connecteur droit 385"/>
            <p:cNvCxnSpPr/>
            <p:nvPr/>
          </p:nvCxnSpPr>
          <p:spPr>
            <a:xfrm>
              <a:off x="90720" y="6396840"/>
              <a:ext cx="9001440" cy="1440"/>
            </a:xfrm>
            <a:prstGeom prst="straightConnector1">
              <a:avLst/>
            </a:prstGeom>
            <a:ln w="19050">
              <a:solidFill>
                <a:srgbClr val="000000"/>
              </a:solidFill>
              <a:round/>
            </a:ln>
          </p:spPr>
        </p:cxnSp>
        <p:cxnSp>
          <p:nvCxnSpPr>
            <p:cNvPr id="569" name="Connecteur droit 386"/>
            <p:cNvCxnSpPr/>
            <p:nvPr/>
          </p:nvCxnSpPr>
          <p:spPr>
            <a:xfrm>
              <a:off x="93960" y="5975280"/>
              <a:ext cx="1440" cy="423000"/>
            </a:xfrm>
            <a:prstGeom prst="straightConnector1">
              <a:avLst/>
            </a:prstGeom>
            <a:ln w="19050">
              <a:solidFill>
                <a:srgbClr val="000000"/>
              </a:solidFill>
              <a:round/>
            </a:ln>
          </p:spPr>
        </p:cxnSp>
        <p:cxnSp>
          <p:nvCxnSpPr>
            <p:cNvPr id="570" name="Connecteur droit 387"/>
            <p:cNvCxnSpPr/>
            <p:nvPr/>
          </p:nvCxnSpPr>
          <p:spPr>
            <a:xfrm>
              <a:off x="390600" y="6072480"/>
              <a:ext cx="1440" cy="325800"/>
            </a:xfrm>
            <a:prstGeom prst="straightConnector1">
              <a:avLst/>
            </a:prstGeom>
            <a:ln w="19050">
              <a:solidFill>
                <a:srgbClr val="000000"/>
              </a:solidFill>
              <a:round/>
            </a:ln>
          </p:spPr>
        </p:cxnSp>
        <p:cxnSp>
          <p:nvCxnSpPr>
            <p:cNvPr id="571" name="Connecteur droit 388"/>
            <p:cNvCxnSpPr/>
            <p:nvPr/>
          </p:nvCxnSpPr>
          <p:spPr>
            <a:xfrm>
              <a:off x="690840" y="6072480"/>
              <a:ext cx="1440" cy="325800"/>
            </a:xfrm>
            <a:prstGeom prst="straightConnector1">
              <a:avLst/>
            </a:prstGeom>
            <a:ln w="19050">
              <a:solidFill>
                <a:srgbClr val="000000"/>
              </a:solidFill>
              <a:round/>
            </a:ln>
          </p:spPr>
        </p:cxnSp>
        <p:cxnSp>
          <p:nvCxnSpPr>
            <p:cNvPr id="572" name="Connecteur droit 389"/>
            <p:cNvCxnSpPr/>
            <p:nvPr/>
          </p:nvCxnSpPr>
          <p:spPr>
            <a:xfrm>
              <a:off x="990720" y="6072480"/>
              <a:ext cx="1440" cy="325800"/>
            </a:xfrm>
            <a:prstGeom prst="straightConnector1">
              <a:avLst/>
            </a:prstGeom>
            <a:ln w="19050">
              <a:solidFill>
                <a:srgbClr val="000000"/>
              </a:solidFill>
              <a:round/>
            </a:ln>
          </p:spPr>
        </p:cxnSp>
        <p:cxnSp>
          <p:nvCxnSpPr>
            <p:cNvPr id="573" name="Connecteur droit 390"/>
            <p:cNvCxnSpPr/>
            <p:nvPr/>
          </p:nvCxnSpPr>
          <p:spPr>
            <a:xfrm>
              <a:off x="1290960" y="6072480"/>
              <a:ext cx="1440" cy="325800"/>
            </a:xfrm>
            <a:prstGeom prst="straightConnector1">
              <a:avLst/>
            </a:prstGeom>
            <a:ln w="19050">
              <a:solidFill>
                <a:srgbClr val="000000"/>
              </a:solidFill>
              <a:round/>
            </a:ln>
          </p:spPr>
        </p:cxnSp>
        <p:cxnSp>
          <p:nvCxnSpPr>
            <p:cNvPr id="574" name="Connecteur droit 391"/>
            <p:cNvCxnSpPr/>
            <p:nvPr/>
          </p:nvCxnSpPr>
          <p:spPr>
            <a:xfrm>
              <a:off x="1590480" y="6072480"/>
              <a:ext cx="1440" cy="325800"/>
            </a:xfrm>
            <a:prstGeom prst="straightConnector1">
              <a:avLst/>
            </a:prstGeom>
            <a:ln w="19050">
              <a:solidFill>
                <a:srgbClr val="000000"/>
              </a:solidFill>
              <a:round/>
            </a:ln>
          </p:spPr>
        </p:cxnSp>
        <p:cxnSp>
          <p:nvCxnSpPr>
            <p:cNvPr id="575" name="Connecteur droit 392"/>
            <p:cNvCxnSpPr/>
            <p:nvPr/>
          </p:nvCxnSpPr>
          <p:spPr>
            <a:xfrm>
              <a:off x="1890720" y="6072480"/>
              <a:ext cx="1440" cy="325800"/>
            </a:xfrm>
            <a:prstGeom prst="straightConnector1">
              <a:avLst/>
            </a:prstGeom>
            <a:ln w="19050">
              <a:solidFill>
                <a:srgbClr val="000000"/>
              </a:solidFill>
              <a:round/>
            </a:ln>
          </p:spPr>
        </p:cxnSp>
        <p:cxnSp>
          <p:nvCxnSpPr>
            <p:cNvPr id="576" name="Connecteur droit 393"/>
            <p:cNvCxnSpPr/>
            <p:nvPr/>
          </p:nvCxnSpPr>
          <p:spPr>
            <a:xfrm>
              <a:off x="2190600" y="6072480"/>
              <a:ext cx="1440" cy="325800"/>
            </a:xfrm>
            <a:prstGeom prst="straightConnector1">
              <a:avLst/>
            </a:prstGeom>
            <a:ln w="19050">
              <a:solidFill>
                <a:srgbClr val="000000"/>
              </a:solidFill>
              <a:round/>
            </a:ln>
          </p:spPr>
        </p:cxnSp>
        <p:cxnSp>
          <p:nvCxnSpPr>
            <p:cNvPr id="577" name="Connecteur droit 394"/>
            <p:cNvCxnSpPr/>
            <p:nvPr/>
          </p:nvCxnSpPr>
          <p:spPr>
            <a:xfrm>
              <a:off x="2490480" y="6072480"/>
              <a:ext cx="1440" cy="325800"/>
            </a:xfrm>
            <a:prstGeom prst="straightConnector1">
              <a:avLst/>
            </a:prstGeom>
            <a:ln w="19050">
              <a:solidFill>
                <a:srgbClr val="000000"/>
              </a:solidFill>
              <a:round/>
            </a:ln>
          </p:spPr>
        </p:cxnSp>
        <p:cxnSp>
          <p:nvCxnSpPr>
            <p:cNvPr id="578" name="Connecteur droit 395"/>
            <p:cNvCxnSpPr/>
            <p:nvPr/>
          </p:nvCxnSpPr>
          <p:spPr>
            <a:xfrm>
              <a:off x="2790720" y="6072480"/>
              <a:ext cx="1440" cy="325800"/>
            </a:xfrm>
            <a:prstGeom prst="straightConnector1">
              <a:avLst/>
            </a:prstGeom>
            <a:ln w="19050">
              <a:solidFill>
                <a:srgbClr val="000000"/>
              </a:solidFill>
              <a:round/>
            </a:ln>
          </p:spPr>
        </p:cxnSp>
        <p:cxnSp>
          <p:nvCxnSpPr>
            <p:cNvPr id="579" name="Connecteur droit 396"/>
            <p:cNvCxnSpPr/>
            <p:nvPr/>
          </p:nvCxnSpPr>
          <p:spPr>
            <a:xfrm>
              <a:off x="3090600" y="5975280"/>
              <a:ext cx="1440" cy="423000"/>
            </a:xfrm>
            <a:prstGeom prst="straightConnector1">
              <a:avLst/>
            </a:prstGeom>
            <a:ln w="38100">
              <a:solidFill>
                <a:srgbClr val="000000"/>
              </a:solidFill>
              <a:round/>
            </a:ln>
          </p:spPr>
        </p:cxnSp>
        <p:cxnSp>
          <p:nvCxnSpPr>
            <p:cNvPr id="580" name="Connecteur droit 397"/>
            <p:cNvCxnSpPr/>
            <p:nvPr/>
          </p:nvCxnSpPr>
          <p:spPr>
            <a:xfrm>
              <a:off x="3390480" y="6072480"/>
              <a:ext cx="1440" cy="325800"/>
            </a:xfrm>
            <a:prstGeom prst="straightConnector1">
              <a:avLst/>
            </a:prstGeom>
            <a:ln w="19050">
              <a:solidFill>
                <a:srgbClr val="000000"/>
              </a:solidFill>
              <a:round/>
            </a:ln>
          </p:spPr>
        </p:cxnSp>
        <p:cxnSp>
          <p:nvCxnSpPr>
            <p:cNvPr id="581" name="Connecteur droit 398"/>
            <p:cNvCxnSpPr/>
            <p:nvPr/>
          </p:nvCxnSpPr>
          <p:spPr>
            <a:xfrm>
              <a:off x="3690360" y="6072480"/>
              <a:ext cx="1440" cy="325800"/>
            </a:xfrm>
            <a:prstGeom prst="straightConnector1">
              <a:avLst/>
            </a:prstGeom>
            <a:ln w="19050">
              <a:solidFill>
                <a:srgbClr val="000000"/>
              </a:solidFill>
              <a:round/>
            </a:ln>
          </p:spPr>
        </p:cxnSp>
        <p:cxnSp>
          <p:nvCxnSpPr>
            <p:cNvPr id="582" name="Connecteur droit 399"/>
            <p:cNvCxnSpPr/>
            <p:nvPr/>
          </p:nvCxnSpPr>
          <p:spPr>
            <a:xfrm>
              <a:off x="3990600" y="6072480"/>
              <a:ext cx="1440" cy="325800"/>
            </a:xfrm>
            <a:prstGeom prst="straightConnector1">
              <a:avLst/>
            </a:prstGeom>
            <a:ln w="19050">
              <a:solidFill>
                <a:srgbClr val="000000"/>
              </a:solidFill>
              <a:round/>
            </a:ln>
          </p:spPr>
        </p:cxnSp>
        <p:cxnSp>
          <p:nvCxnSpPr>
            <p:cNvPr id="583" name="Connecteur droit 400"/>
            <p:cNvCxnSpPr/>
            <p:nvPr/>
          </p:nvCxnSpPr>
          <p:spPr>
            <a:xfrm>
              <a:off x="4290480" y="6072480"/>
              <a:ext cx="1440" cy="325800"/>
            </a:xfrm>
            <a:prstGeom prst="straightConnector1">
              <a:avLst/>
            </a:prstGeom>
            <a:ln w="19050">
              <a:solidFill>
                <a:srgbClr val="000000"/>
              </a:solidFill>
              <a:round/>
            </a:ln>
          </p:spPr>
        </p:cxnSp>
        <p:cxnSp>
          <p:nvCxnSpPr>
            <p:cNvPr id="584" name="Connecteur droit 401"/>
            <p:cNvCxnSpPr/>
            <p:nvPr/>
          </p:nvCxnSpPr>
          <p:spPr>
            <a:xfrm>
              <a:off x="4590360" y="6072480"/>
              <a:ext cx="1440" cy="325800"/>
            </a:xfrm>
            <a:prstGeom prst="straightConnector1">
              <a:avLst/>
            </a:prstGeom>
            <a:ln w="19050">
              <a:solidFill>
                <a:srgbClr val="000000"/>
              </a:solidFill>
              <a:round/>
            </a:ln>
          </p:spPr>
        </p:cxnSp>
        <p:cxnSp>
          <p:nvCxnSpPr>
            <p:cNvPr id="585" name="Connecteur droit 402"/>
            <p:cNvCxnSpPr/>
            <p:nvPr/>
          </p:nvCxnSpPr>
          <p:spPr>
            <a:xfrm>
              <a:off x="4890600" y="6072480"/>
              <a:ext cx="1440" cy="325800"/>
            </a:xfrm>
            <a:prstGeom prst="straightConnector1">
              <a:avLst/>
            </a:prstGeom>
            <a:ln w="19050">
              <a:solidFill>
                <a:srgbClr val="000000"/>
              </a:solidFill>
              <a:round/>
            </a:ln>
          </p:spPr>
        </p:cxnSp>
        <p:cxnSp>
          <p:nvCxnSpPr>
            <p:cNvPr id="586" name="Connecteur droit 403"/>
            <p:cNvCxnSpPr/>
            <p:nvPr/>
          </p:nvCxnSpPr>
          <p:spPr>
            <a:xfrm>
              <a:off x="5190480" y="6072480"/>
              <a:ext cx="1440" cy="325800"/>
            </a:xfrm>
            <a:prstGeom prst="straightConnector1">
              <a:avLst/>
            </a:prstGeom>
            <a:ln w="19050">
              <a:solidFill>
                <a:srgbClr val="000000"/>
              </a:solidFill>
              <a:round/>
            </a:ln>
          </p:spPr>
        </p:cxnSp>
        <p:cxnSp>
          <p:nvCxnSpPr>
            <p:cNvPr id="587" name="Connecteur droit 404"/>
            <p:cNvCxnSpPr/>
            <p:nvPr/>
          </p:nvCxnSpPr>
          <p:spPr>
            <a:xfrm>
              <a:off x="5490360" y="6072480"/>
              <a:ext cx="1440" cy="325800"/>
            </a:xfrm>
            <a:prstGeom prst="straightConnector1">
              <a:avLst/>
            </a:prstGeom>
            <a:ln w="19050">
              <a:solidFill>
                <a:srgbClr val="000000"/>
              </a:solidFill>
              <a:round/>
            </a:ln>
          </p:spPr>
        </p:cxnSp>
        <p:cxnSp>
          <p:nvCxnSpPr>
            <p:cNvPr id="588" name="Connecteur droit 405"/>
            <p:cNvCxnSpPr/>
            <p:nvPr/>
          </p:nvCxnSpPr>
          <p:spPr>
            <a:xfrm>
              <a:off x="5790600" y="6072480"/>
              <a:ext cx="1440" cy="325800"/>
            </a:xfrm>
            <a:prstGeom prst="straightConnector1">
              <a:avLst/>
            </a:prstGeom>
            <a:ln w="19050">
              <a:solidFill>
                <a:srgbClr val="000000"/>
              </a:solidFill>
              <a:round/>
            </a:ln>
          </p:spPr>
        </p:cxnSp>
        <p:cxnSp>
          <p:nvCxnSpPr>
            <p:cNvPr id="589" name="Connecteur droit 406"/>
            <p:cNvCxnSpPr/>
            <p:nvPr/>
          </p:nvCxnSpPr>
          <p:spPr>
            <a:xfrm>
              <a:off x="6084000" y="5979960"/>
              <a:ext cx="1440" cy="423000"/>
            </a:xfrm>
            <a:prstGeom prst="straightConnector1">
              <a:avLst/>
            </a:prstGeom>
            <a:ln w="38100">
              <a:solidFill>
                <a:srgbClr val="000000"/>
              </a:solidFill>
              <a:round/>
            </a:ln>
          </p:spPr>
        </p:cxnSp>
        <p:cxnSp>
          <p:nvCxnSpPr>
            <p:cNvPr id="590" name="Connecteur droit 407"/>
            <p:cNvCxnSpPr/>
            <p:nvPr/>
          </p:nvCxnSpPr>
          <p:spPr>
            <a:xfrm>
              <a:off x="6390720" y="6072480"/>
              <a:ext cx="1440" cy="325800"/>
            </a:xfrm>
            <a:prstGeom prst="straightConnector1">
              <a:avLst/>
            </a:prstGeom>
            <a:ln w="19050">
              <a:solidFill>
                <a:srgbClr val="000000"/>
              </a:solidFill>
              <a:round/>
            </a:ln>
          </p:spPr>
        </p:cxnSp>
        <p:cxnSp>
          <p:nvCxnSpPr>
            <p:cNvPr id="591" name="Connecteur droit 408"/>
            <p:cNvCxnSpPr/>
            <p:nvPr/>
          </p:nvCxnSpPr>
          <p:spPr>
            <a:xfrm>
              <a:off x="6690600" y="6072480"/>
              <a:ext cx="1440" cy="325800"/>
            </a:xfrm>
            <a:prstGeom prst="straightConnector1">
              <a:avLst/>
            </a:prstGeom>
            <a:ln w="19050">
              <a:solidFill>
                <a:srgbClr val="000000"/>
              </a:solidFill>
              <a:round/>
            </a:ln>
          </p:spPr>
        </p:cxnSp>
        <p:cxnSp>
          <p:nvCxnSpPr>
            <p:cNvPr id="592" name="Connecteur droit 409"/>
            <p:cNvCxnSpPr/>
            <p:nvPr/>
          </p:nvCxnSpPr>
          <p:spPr>
            <a:xfrm>
              <a:off x="6990480" y="6072480"/>
              <a:ext cx="1440" cy="325800"/>
            </a:xfrm>
            <a:prstGeom prst="straightConnector1">
              <a:avLst/>
            </a:prstGeom>
            <a:ln w="19050">
              <a:solidFill>
                <a:srgbClr val="000000"/>
              </a:solidFill>
              <a:round/>
            </a:ln>
          </p:spPr>
        </p:cxnSp>
        <p:cxnSp>
          <p:nvCxnSpPr>
            <p:cNvPr id="593" name="Connecteur droit 410"/>
            <p:cNvCxnSpPr/>
            <p:nvPr/>
          </p:nvCxnSpPr>
          <p:spPr>
            <a:xfrm>
              <a:off x="7290720" y="6072480"/>
              <a:ext cx="1440" cy="325800"/>
            </a:xfrm>
            <a:prstGeom prst="straightConnector1">
              <a:avLst/>
            </a:prstGeom>
            <a:ln w="19050">
              <a:solidFill>
                <a:srgbClr val="000000"/>
              </a:solidFill>
              <a:round/>
            </a:ln>
          </p:spPr>
        </p:cxnSp>
        <p:cxnSp>
          <p:nvCxnSpPr>
            <p:cNvPr id="594" name="Connecteur droit 411"/>
            <p:cNvCxnSpPr/>
            <p:nvPr/>
          </p:nvCxnSpPr>
          <p:spPr>
            <a:xfrm>
              <a:off x="7590600" y="6072480"/>
              <a:ext cx="1440" cy="325800"/>
            </a:xfrm>
            <a:prstGeom prst="straightConnector1">
              <a:avLst/>
            </a:prstGeom>
            <a:ln w="19050">
              <a:solidFill>
                <a:srgbClr val="000000"/>
              </a:solidFill>
              <a:round/>
            </a:ln>
          </p:spPr>
        </p:cxnSp>
        <p:cxnSp>
          <p:nvCxnSpPr>
            <p:cNvPr id="595" name="Connecteur droit 412"/>
            <p:cNvCxnSpPr/>
            <p:nvPr/>
          </p:nvCxnSpPr>
          <p:spPr>
            <a:xfrm>
              <a:off x="7890480" y="6072480"/>
              <a:ext cx="1440" cy="325800"/>
            </a:xfrm>
            <a:prstGeom prst="straightConnector1">
              <a:avLst/>
            </a:prstGeom>
            <a:ln w="19050">
              <a:solidFill>
                <a:srgbClr val="000000"/>
              </a:solidFill>
              <a:round/>
            </a:ln>
          </p:spPr>
        </p:cxnSp>
        <p:cxnSp>
          <p:nvCxnSpPr>
            <p:cNvPr id="596" name="Connecteur droit 413"/>
            <p:cNvCxnSpPr/>
            <p:nvPr/>
          </p:nvCxnSpPr>
          <p:spPr>
            <a:xfrm>
              <a:off x="8190720" y="6072480"/>
              <a:ext cx="1440" cy="325800"/>
            </a:xfrm>
            <a:prstGeom prst="straightConnector1">
              <a:avLst/>
            </a:prstGeom>
            <a:ln w="19050">
              <a:solidFill>
                <a:srgbClr val="000000"/>
              </a:solidFill>
              <a:round/>
            </a:ln>
          </p:spPr>
        </p:cxnSp>
        <p:cxnSp>
          <p:nvCxnSpPr>
            <p:cNvPr id="597" name="Connecteur droit 414"/>
            <p:cNvCxnSpPr/>
            <p:nvPr/>
          </p:nvCxnSpPr>
          <p:spPr>
            <a:xfrm>
              <a:off x="8490600" y="6072480"/>
              <a:ext cx="1440" cy="325800"/>
            </a:xfrm>
            <a:prstGeom prst="straightConnector1">
              <a:avLst/>
            </a:prstGeom>
            <a:ln w="19050">
              <a:solidFill>
                <a:srgbClr val="000000"/>
              </a:solidFill>
              <a:round/>
            </a:ln>
          </p:spPr>
        </p:cxnSp>
        <p:cxnSp>
          <p:nvCxnSpPr>
            <p:cNvPr id="598" name="Connecteur droit 415"/>
            <p:cNvCxnSpPr/>
            <p:nvPr/>
          </p:nvCxnSpPr>
          <p:spPr>
            <a:xfrm>
              <a:off x="8790840" y="6072480"/>
              <a:ext cx="1440" cy="325800"/>
            </a:xfrm>
            <a:prstGeom prst="straightConnector1">
              <a:avLst/>
            </a:prstGeom>
            <a:ln w="19050">
              <a:solidFill>
                <a:srgbClr val="000000"/>
              </a:solidFill>
              <a:round/>
            </a:ln>
          </p:spPr>
        </p:cxnSp>
        <p:cxnSp>
          <p:nvCxnSpPr>
            <p:cNvPr id="599" name="Connecteur droit 416"/>
            <p:cNvCxnSpPr/>
            <p:nvPr/>
          </p:nvCxnSpPr>
          <p:spPr>
            <a:xfrm>
              <a:off x="9090720" y="5979960"/>
              <a:ext cx="1440" cy="423000"/>
            </a:xfrm>
            <a:prstGeom prst="straightConnector1">
              <a:avLst/>
            </a:prstGeom>
            <a:ln w="19050">
              <a:solidFill>
                <a:srgbClr val="000000"/>
              </a:solidFill>
              <a:round/>
            </a:ln>
          </p:spPr>
        </p:cxnSp>
      </p:grpSp>
      <p:sp>
        <p:nvSpPr>
          <p:cNvPr id="600" name="ZoneTexte 23"/>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     </a:t>
            </a:r>
            <a:r>
              <a:rPr b="0" lang="fr-FR" sz="6000" spc="-1" strike="noStrike">
                <a:solidFill>
                  <a:srgbClr val="000000"/>
                </a:solidFill>
                <a:latin typeface="Calibri"/>
              </a:rPr>
              <a:t>2 . . . 1,99</a:t>
            </a:r>
            <a:endParaRPr b="0" lang="fr-FR" sz="6000" spc="-1" strike="noStrike">
              <a:latin typeface="Arial"/>
            </a:endParaRPr>
          </a:p>
        </p:txBody>
      </p:sp>
      <p:sp>
        <p:nvSpPr>
          <p:cNvPr id="601" name="ZoneTexte 24"/>
          <p:cNvSpPr/>
          <p:nvPr/>
        </p:nvSpPr>
        <p:spPr>
          <a:xfrm>
            <a:off x="3600000" y="360972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74" dur="indefinite" restart="never" nodeType="tmRoot">
          <p:childTnLst>
            <p:seq>
              <p:cTn id="75" dur="indefinite" nodeType="mainSeq">
                <p:childTnLst>
                  <p:par>
                    <p:cTn id="76" fill="hold">
                      <p:stCondLst>
                        <p:cond delay="indefinite"/>
                      </p:stCondLst>
                      <p:childTnLst>
                        <p:par>
                          <p:cTn id="77" fill="hold">
                            <p:stCondLst>
                              <p:cond delay="0"/>
                            </p:stCondLst>
                            <p:childTnLst>
                              <p:par>
                                <p:cTn id="78" nodeType="clickEffect" fill="hold" presetClass="entr" presetID="10">
                                  <p:stCondLst>
                                    <p:cond delay="0"/>
                                  </p:stCondLst>
                                  <p:childTnLst>
                                    <p:set>
                                      <p:cBhvr>
                                        <p:cTn id="79" dur="1" fill="hold">
                                          <p:stCondLst>
                                            <p:cond delay="0"/>
                                          </p:stCondLst>
                                        </p:cTn>
                                        <p:tgtEl>
                                          <p:spTgt spid="561"/>
                                        </p:tgtEl>
                                        <p:attrNameLst>
                                          <p:attrName>style.visibility</p:attrName>
                                        </p:attrNameLst>
                                      </p:cBhvr>
                                      <p:to>
                                        <p:strVal val="visible"/>
                                      </p:to>
                                    </p:set>
                                    <p:animEffect filter="fade" transition="in">
                                      <p:cBhvr additive="repl">
                                        <p:cTn id="80" dur="500"/>
                                        <p:tgtEl>
                                          <p:spTgt spid="561"/>
                                        </p:tgtEl>
                                      </p:cBhvr>
                                    </p:animEffect>
                                  </p:childTnLst>
                                </p:cTn>
                              </p:par>
                            </p:childTnLst>
                          </p:cTn>
                        </p:par>
                      </p:childTnLst>
                    </p:cTn>
                  </p:par>
                  <p:par>
                    <p:cTn id="81" fill="hold">
                      <p:stCondLst>
                        <p:cond delay="indefinite"/>
                      </p:stCondLst>
                      <p:childTnLst>
                        <p:par>
                          <p:cTn id="82" fill="hold">
                            <p:stCondLst>
                              <p:cond delay="0"/>
                            </p:stCondLst>
                            <p:childTnLst>
                              <p:par>
                                <p:cTn id="83" nodeType="clickEffect" fill="hold" presetClass="entr" presetID="10">
                                  <p:stCondLst>
                                    <p:cond delay="0"/>
                                  </p:stCondLst>
                                  <p:childTnLst>
                                    <p:set>
                                      <p:cBhvr>
                                        <p:cTn id="84" dur="1" fill="hold">
                                          <p:stCondLst>
                                            <p:cond delay="0"/>
                                          </p:stCondLst>
                                        </p:cTn>
                                        <p:tgtEl>
                                          <p:spTgt spid="563"/>
                                        </p:tgtEl>
                                        <p:attrNameLst>
                                          <p:attrName>style.visibility</p:attrName>
                                        </p:attrNameLst>
                                      </p:cBhvr>
                                      <p:to>
                                        <p:strVal val="visible"/>
                                      </p:to>
                                    </p:set>
                                    <p:animEffect filter="fade" transition="in">
                                      <p:cBhvr additive="repl">
                                        <p:cTn id="85" dur="500"/>
                                        <p:tgtEl>
                                          <p:spTgt spid="5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2"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603"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8/8</a:t>
            </a:r>
            <a:endParaRPr b="0" lang="en-US" sz="2000" spc="-1" strike="noStrike">
              <a:solidFill>
                <a:srgbClr val="000000"/>
              </a:solidFill>
              <a:latin typeface="Calibri"/>
            </a:endParaRPr>
          </a:p>
        </p:txBody>
      </p:sp>
      <p:sp>
        <p:nvSpPr>
          <p:cNvPr id="604" name="ZoneTexte 3"/>
          <p:cNvSpPr/>
          <p:nvPr/>
        </p:nvSpPr>
        <p:spPr>
          <a:xfrm>
            <a:off x="148320" y="1823040"/>
            <a:ext cx="884664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15C 8U . . . 50D 9U</a:t>
            </a:r>
            <a:endParaRPr b="0" lang="fr-FR" sz="6000" spc="-1" strike="noStrike">
              <a:latin typeface="Arial"/>
            </a:endParaRPr>
          </a:p>
        </p:txBody>
      </p:sp>
      <p:sp>
        <p:nvSpPr>
          <p:cNvPr id="605"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606"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607"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608" name="Groupe 12"/>
          <p:cNvGrpSpPr/>
          <p:nvPr/>
        </p:nvGrpSpPr>
        <p:grpSpPr>
          <a:xfrm>
            <a:off x="90720" y="5975280"/>
            <a:ext cx="9001080" cy="427320"/>
            <a:chOff x="90720" y="5975280"/>
            <a:chExt cx="9001080" cy="427320"/>
          </a:xfrm>
        </p:grpSpPr>
        <p:cxnSp>
          <p:nvCxnSpPr>
            <p:cNvPr id="609" name="Connecteur droit 417"/>
            <p:cNvCxnSpPr/>
            <p:nvPr/>
          </p:nvCxnSpPr>
          <p:spPr>
            <a:xfrm>
              <a:off x="90720" y="6396840"/>
              <a:ext cx="9001440" cy="1440"/>
            </a:xfrm>
            <a:prstGeom prst="straightConnector1">
              <a:avLst/>
            </a:prstGeom>
            <a:ln w="19050">
              <a:solidFill>
                <a:srgbClr val="000000"/>
              </a:solidFill>
              <a:round/>
            </a:ln>
          </p:spPr>
        </p:cxnSp>
        <p:cxnSp>
          <p:nvCxnSpPr>
            <p:cNvPr id="610" name="Connecteur droit 418"/>
            <p:cNvCxnSpPr/>
            <p:nvPr/>
          </p:nvCxnSpPr>
          <p:spPr>
            <a:xfrm>
              <a:off x="93960" y="5975280"/>
              <a:ext cx="1440" cy="423000"/>
            </a:xfrm>
            <a:prstGeom prst="straightConnector1">
              <a:avLst/>
            </a:prstGeom>
            <a:ln w="19050">
              <a:solidFill>
                <a:srgbClr val="000000"/>
              </a:solidFill>
              <a:round/>
            </a:ln>
          </p:spPr>
        </p:cxnSp>
        <p:cxnSp>
          <p:nvCxnSpPr>
            <p:cNvPr id="611" name="Connecteur droit 419"/>
            <p:cNvCxnSpPr/>
            <p:nvPr/>
          </p:nvCxnSpPr>
          <p:spPr>
            <a:xfrm>
              <a:off x="390600" y="6072480"/>
              <a:ext cx="1440" cy="325800"/>
            </a:xfrm>
            <a:prstGeom prst="straightConnector1">
              <a:avLst/>
            </a:prstGeom>
            <a:ln w="19050">
              <a:solidFill>
                <a:srgbClr val="000000"/>
              </a:solidFill>
              <a:round/>
            </a:ln>
          </p:spPr>
        </p:cxnSp>
        <p:cxnSp>
          <p:nvCxnSpPr>
            <p:cNvPr id="612" name="Connecteur droit 420"/>
            <p:cNvCxnSpPr/>
            <p:nvPr/>
          </p:nvCxnSpPr>
          <p:spPr>
            <a:xfrm>
              <a:off x="690840" y="6072480"/>
              <a:ext cx="1440" cy="325800"/>
            </a:xfrm>
            <a:prstGeom prst="straightConnector1">
              <a:avLst/>
            </a:prstGeom>
            <a:ln w="19050">
              <a:solidFill>
                <a:srgbClr val="000000"/>
              </a:solidFill>
              <a:round/>
            </a:ln>
          </p:spPr>
        </p:cxnSp>
        <p:cxnSp>
          <p:nvCxnSpPr>
            <p:cNvPr id="613" name="Connecteur droit 421"/>
            <p:cNvCxnSpPr/>
            <p:nvPr/>
          </p:nvCxnSpPr>
          <p:spPr>
            <a:xfrm>
              <a:off x="990720" y="6072480"/>
              <a:ext cx="1440" cy="325800"/>
            </a:xfrm>
            <a:prstGeom prst="straightConnector1">
              <a:avLst/>
            </a:prstGeom>
            <a:ln w="19050">
              <a:solidFill>
                <a:srgbClr val="000000"/>
              </a:solidFill>
              <a:round/>
            </a:ln>
          </p:spPr>
        </p:cxnSp>
        <p:cxnSp>
          <p:nvCxnSpPr>
            <p:cNvPr id="614" name="Connecteur droit 422"/>
            <p:cNvCxnSpPr/>
            <p:nvPr/>
          </p:nvCxnSpPr>
          <p:spPr>
            <a:xfrm>
              <a:off x="1290960" y="6072480"/>
              <a:ext cx="1440" cy="325800"/>
            </a:xfrm>
            <a:prstGeom prst="straightConnector1">
              <a:avLst/>
            </a:prstGeom>
            <a:ln w="19050">
              <a:solidFill>
                <a:srgbClr val="000000"/>
              </a:solidFill>
              <a:round/>
            </a:ln>
          </p:spPr>
        </p:cxnSp>
        <p:cxnSp>
          <p:nvCxnSpPr>
            <p:cNvPr id="615" name="Connecteur droit 423"/>
            <p:cNvCxnSpPr/>
            <p:nvPr/>
          </p:nvCxnSpPr>
          <p:spPr>
            <a:xfrm>
              <a:off x="1590480" y="6072480"/>
              <a:ext cx="1440" cy="325800"/>
            </a:xfrm>
            <a:prstGeom prst="straightConnector1">
              <a:avLst/>
            </a:prstGeom>
            <a:ln w="19050">
              <a:solidFill>
                <a:srgbClr val="000000"/>
              </a:solidFill>
              <a:round/>
            </a:ln>
          </p:spPr>
        </p:cxnSp>
        <p:cxnSp>
          <p:nvCxnSpPr>
            <p:cNvPr id="616" name="Connecteur droit 424"/>
            <p:cNvCxnSpPr/>
            <p:nvPr/>
          </p:nvCxnSpPr>
          <p:spPr>
            <a:xfrm>
              <a:off x="1890720" y="6072480"/>
              <a:ext cx="1440" cy="325800"/>
            </a:xfrm>
            <a:prstGeom prst="straightConnector1">
              <a:avLst/>
            </a:prstGeom>
            <a:ln w="19050">
              <a:solidFill>
                <a:srgbClr val="000000"/>
              </a:solidFill>
              <a:round/>
            </a:ln>
          </p:spPr>
        </p:cxnSp>
        <p:cxnSp>
          <p:nvCxnSpPr>
            <p:cNvPr id="617" name="Connecteur droit 425"/>
            <p:cNvCxnSpPr/>
            <p:nvPr/>
          </p:nvCxnSpPr>
          <p:spPr>
            <a:xfrm>
              <a:off x="2190600" y="6072480"/>
              <a:ext cx="1440" cy="325800"/>
            </a:xfrm>
            <a:prstGeom prst="straightConnector1">
              <a:avLst/>
            </a:prstGeom>
            <a:ln w="19050">
              <a:solidFill>
                <a:srgbClr val="000000"/>
              </a:solidFill>
              <a:round/>
            </a:ln>
          </p:spPr>
        </p:cxnSp>
        <p:cxnSp>
          <p:nvCxnSpPr>
            <p:cNvPr id="618" name="Connecteur droit 426"/>
            <p:cNvCxnSpPr/>
            <p:nvPr/>
          </p:nvCxnSpPr>
          <p:spPr>
            <a:xfrm>
              <a:off x="2490480" y="6072480"/>
              <a:ext cx="1440" cy="325800"/>
            </a:xfrm>
            <a:prstGeom prst="straightConnector1">
              <a:avLst/>
            </a:prstGeom>
            <a:ln w="19050">
              <a:solidFill>
                <a:srgbClr val="000000"/>
              </a:solidFill>
              <a:round/>
            </a:ln>
          </p:spPr>
        </p:cxnSp>
        <p:cxnSp>
          <p:nvCxnSpPr>
            <p:cNvPr id="619" name="Connecteur droit 427"/>
            <p:cNvCxnSpPr/>
            <p:nvPr/>
          </p:nvCxnSpPr>
          <p:spPr>
            <a:xfrm>
              <a:off x="2790720" y="6072480"/>
              <a:ext cx="1440" cy="325800"/>
            </a:xfrm>
            <a:prstGeom prst="straightConnector1">
              <a:avLst/>
            </a:prstGeom>
            <a:ln w="19050">
              <a:solidFill>
                <a:srgbClr val="000000"/>
              </a:solidFill>
              <a:round/>
            </a:ln>
          </p:spPr>
        </p:cxnSp>
        <p:cxnSp>
          <p:nvCxnSpPr>
            <p:cNvPr id="620" name="Connecteur droit 428"/>
            <p:cNvCxnSpPr/>
            <p:nvPr/>
          </p:nvCxnSpPr>
          <p:spPr>
            <a:xfrm>
              <a:off x="3090600" y="5975280"/>
              <a:ext cx="1440" cy="423000"/>
            </a:xfrm>
            <a:prstGeom prst="straightConnector1">
              <a:avLst/>
            </a:prstGeom>
            <a:ln w="38100">
              <a:solidFill>
                <a:srgbClr val="000000"/>
              </a:solidFill>
              <a:round/>
            </a:ln>
          </p:spPr>
        </p:cxnSp>
        <p:cxnSp>
          <p:nvCxnSpPr>
            <p:cNvPr id="621" name="Connecteur droit 429"/>
            <p:cNvCxnSpPr/>
            <p:nvPr/>
          </p:nvCxnSpPr>
          <p:spPr>
            <a:xfrm>
              <a:off x="3390480" y="6072480"/>
              <a:ext cx="1440" cy="325800"/>
            </a:xfrm>
            <a:prstGeom prst="straightConnector1">
              <a:avLst/>
            </a:prstGeom>
            <a:ln w="19050">
              <a:solidFill>
                <a:srgbClr val="000000"/>
              </a:solidFill>
              <a:round/>
            </a:ln>
          </p:spPr>
        </p:cxnSp>
        <p:cxnSp>
          <p:nvCxnSpPr>
            <p:cNvPr id="622" name="Connecteur droit 430"/>
            <p:cNvCxnSpPr/>
            <p:nvPr/>
          </p:nvCxnSpPr>
          <p:spPr>
            <a:xfrm>
              <a:off x="3690360" y="6072480"/>
              <a:ext cx="1440" cy="325800"/>
            </a:xfrm>
            <a:prstGeom prst="straightConnector1">
              <a:avLst/>
            </a:prstGeom>
            <a:ln w="19050">
              <a:solidFill>
                <a:srgbClr val="000000"/>
              </a:solidFill>
              <a:round/>
            </a:ln>
          </p:spPr>
        </p:cxnSp>
        <p:cxnSp>
          <p:nvCxnSpPr>
            <p:cNvPr id="623" name="Connecteur droit 431"/>
            <p:cNvCxnSpPr/>
            <p:nvPr/>
          </p:nvCxnSpPr>
          <p:spPr>
            <a:xfrm>
              <a:off x="3990600" y="6072480"/>
              <a:ext cx="1440" cy="325800"/>
            </a:xfrm>
            <a:prstGeom prst="straightConnector1">
              <a:avLst/>
            </a:prstGeom>
            <a:ln w="19050">
              <a:solidFill>
                <a:srgbClr val="000000"/>
              </a:solidFill>
              <a:round/>
            </a:ln>
          </p:spPr>
        </p:cxnSp>
        <p:cxnSp>
          <p:nvCxnSpPr>
            <p:cNvPr id="624" name="Connecteur droit 432"/>
            <p:cNvCxnSpPr/>
            <p:nvPr/>
          </p:nvCxnSpPr>
          <p:spPr>
            <a:xfrm>
              <a:off x="4290480" y="6072480"/>
              <a:ext cx="1440" cy="325800"/>
            </a:xfrm>
            <a:prstGeom prst="straightConnector1">
              <a:avLst/>
            </a:prstGeom>
            <a:ln w="19050">
              <a:solidFill>
                <a:srgbClr val="000000"/>
              </a:solidFill>
              <a:round/>
            </a:ln>
          </p:spPr>
        </p:cxnSp>
        <p:cxnSp>
          <p:nvCxnSpPr>
            <p:cNvPr id="625" name="Connecteur droit 433"/>
            <p:cNvCxnSpPr/>
            <p:nvPr/>
          </p:nvCxnSpPr>
          <p:spPr>
            <a:xfrm>
              <a:off x="4590360" y="6072480"/>
              <a:ext cx="1440" cy="325800"/>
            </a:xfrm>
            <a:prstGeom prst="straightConnector1">
              <a:avLst/>
            </a:prstGeom>
            <a:ln w="19050">
              <a:solidFill>
                <a:srgbClr val="000000"/>
              </a:solidFill>
              <a:round/>
            </a:ln>
          </p:spPr>
        </p:cxnSp>
        <p:cxnSp>
          <p:nvCxnSpPr>
            <p:cNvPr id="626" name="Connecteur droit 434"/>
            <p:cNvCxnSpPr/>
            <p:nvPr/>
          </p:nvCxnSpPr>
          <p:spPr>
            <a:xfrm>
              <a:off x="4890600" y="6072480"/>
              <a:ext cx="1440" cy="325800"/>
            </a:xfrm>
            <a:prstGeom prst="straightConnector1">
              <a:avLst/>
            </a:prstGeom>
            <a:ln w="19050">
              <a:solidFill>
                <a:srgbClr val="000000"/>
              </a:solidFill>
              <a:round/>
            </a:ln>
          </p:spPr>
        </p:cxnSp>
        <p:cxnSp>
          <p:nvCxnSpPr>
            <p:cNvPr id="627" name="Connecteur droit 435"/>
            <p:cNvCxnSpPr/>
            <p:nvPr/>
          </p:nvCxnSpPr>
          <p:spPr>
            <a:xfrm>
              <a:off x="5190480" y="6072480"/>
              <a:ext cx="1440" cy="325800"/>
            </a:xfrm>
            <a:prstGeom prst="straightConnector1">
              <a:avLst/>
            </a:prstGeom>
            <a:ln w="19050">
              <a:solidFill>
                <a:srgbClr val="000000"/>
              </a:solidFill>
              <a:round/>
            </a:ln>
          </p:spPr>
        </p:cxnSp>
        <p:cxnSp>
          <p:nvCxnSpPr>
            <p:cNvPr id="628" name="Connecteur droit 436"/>
            <p:cNvCxnSpPr/>
            <p:nvPr/>
          </p:nvCxnSpPr>
          <p:spPr>
            <a:xfrm>
              <a:off x="5490360" y="6072480"/>
              <a:ext cx="1440" cy="325800"/>
            </a:xfrm>
            <a:prstGeom prst="straightConnector1">
              <a:avLst/>
            </a:prstGeom>
            <a:ln w="19050">
              <a:solidFill>
                <a:srgbClr val="000000"/>
              </a:solidFill>
              <a:round/>
            </a:ln>
          </p:spPr>
        </p:cxnSp>
        <p:cxnSp>
          <p:nvCxnSpPr>
            <p:cNvPr id="629" name="Connecteur droit 437"/>
            <p:cNvCxnSpPr/>
            <p:nvPr/>
          </p:nvCxnSpPr>
          <p:spPr>
            <a:xfrm>
              <a:off x="5790600" y="6072480"/>
              <a:ext cx="1440" cy="325800"/>
            </a:xfrm>
            <a:prstGeom prst="straightConnector1">
              <a:avLst/>
            </a:prstGeom>
            <a:ln w="19050">
              <a:solidFill>
                <a:srgbClr val="000000"/>
              </a:solidFill>
              <a:round/>
            </a:ln>
          </p:spPr>
        </p:cxnSp>
        <p:cxnSp>
          <p:nvCxnSpPr>
            <p:cNvPr id="630" name="Connecteur droit 438"/>
            <p:cNvCxnSpPr/>
            <p:nvPr/>
          </p:nvCxnSpPr>
          <p:spPr>
            <a:xfrm>
              <a:off x="6084000" y="5979960"/>
              <a:ext cx="1440" cy="423000"/>
            </a:xfrm>
            <a:prstGeom prst="straightConnector1">
              <a:avLst/>
            </a:prstGeom>
            <a:ln w="38100">
              <a:solidFill>
                <a:srgbClr val="000000"/>
              </a:solidFill>
              <a:round/>
            </a:ln>
          </p:spPr>
        </p:cxnSp>
        <p:cxnSp>
          <p:nvCxnSpPr>
            <p:cNvPr id="631" name="Connecteur droit 439"/>
            <p:cNvCxnSpPr/>
            <p:nvPr/>
          </p:nvCxnSpPr>
          <p:spPr>
            <a:xfrm>
              <a:off x="6390720" y="6072480"/>
              <a:ext cx="1440" cy="325800"/>
            </a:xfrm>
            <a:prstGeom prst="straightConnector1">
              <a:avLst/>
            </a:prstGeom>
            <a:ln w="19050">
              <a:solidFill>
                <a:srgbClr val="000000"/>
              </a:solidFill>
              <a:round/>
            </a:ln>
          </p:spPr>
        </p:cxnSp>
        <p:cxnSp>
          <p:nvCxnSpPr>
            <p:cNvPr id="632" name="Connecteur droit 440"/>
            <p:cNvCxnSpPr/>
            <p:nvPr/>
          </p:nvCxnSpPr>
          <p:spPr>
            <a:xfrm>
              <a:off x="6690600" y="6072480"/>
              <a:ext cx="1440" cy="325800"/>
            </a:xfrm>
            <a:prstGeom prst="straightConnector1">
              <a:avLst/>
            </a:prstGeom>
            <a:ln w="19050">
              <a:solidFill>
                <a:srgbClr val="000000"/>
              </a:solidFill>
              <a:round/>
            </a:ln>
          </p:spPr>
        </p:cxnSp>
        <p:cxnSp>
          <p:nvCxnSpPr>
            <p:cNvPr id="633" name="Connecteur droit 441"/>
            <p:cNvCxnSpPr/>
            <p:nvPr/>
          </p:nvCxnSpPr>
          <p:spPr>
            <a:xfrm>
              <a:off x="6990480" y="6072480"/>
              <a:ext cx="1440" cy="325800"/>
            </a:xfrm>
            <a:prstGeom prst="straightConnector1">
              <a:avLst/>
            </a:prstGeom>
            <a:ln w="19050">
              <a:solidFill>
                <a:srgbClr val="000000"/>
              </a:solidFill>
              <a:round/>
            </a:ln>
          </p:spPr>
        </p:cxnSp>
        <p:cxnSp>
          <p:nvCxnSpPr>
            <p:cNvPr id="634" name="Connecteur droit 442"/>
            <p:cNvCxnSpPr/>
            <p:nvPr/>
          </p:nvCxnSpPr>
          <p:spPr>
            <a:xfrm>
              <a:off x="7290720" y="6072480"/>
              <a:ext cx="1440" cy="325800"/>
            </a:xfrm>
            <a:prstGeom prst="straightConnector1">
              <a:avLst/>
            </a:prstGeom>
            <a:ln w="19050">
              <a:solidFill>
                <a:srgbClr val="000000"/>
              </a:solidFill>
              <a:round/>
            </a:ln>
          </p:spPr>
        </p:cxnSp>
        <p:cxnSp>
          <p:nvCxnSpPr>
            <p:cNvPr id="635" name="Connecteur droit 443"/>
            <p:cNvCxnSpPr/>
            <p:nvPr/>
          </p:nvCxnSpPr>
          <p:spPr>
            <a:xfrm>
              <a:off x="7590600" y="6072480"/>
              <a:ext cx="1440" cy="325800"/>
            </a:xfrm>
            <a:prstGeom prst="straightConnector1">
              <a:avLst/>
            </a:prstGeom>
            <a:ln w="19050">
              <a:solidFill>
                <a:srgbClr val="000000"/>
              </a:solidFill>
              <a:round/>
            </a:ln>
          </p:spPr>
        </p:cxnSp>
        <p:cxnSp>
          <p:nvCxnSpPr>
            <p:cNvPr id="636" name="Connecteur droit 444"/>
            <p:cNvCxnSpPr/>
            <p:nvPr/>
          </p:nvCxnSpPr>
          <p:spPr>
            <a:xfrm>
              <a:off x="7890480" y="6072480"/>
              <a:ext cx="1440" cy="325800"/>
            </a:xfrm>
            <a:prstGeom prst="straightConnector1">
              <a:avLst/>
            </a:prstGeom>
            <a:ln w="19050">
              <a:solidFill>
                <a:srgbClr val="000000"/>
              </a:solidFill>
              <a:round/>
            </a:ln>
          </p:spPr>
        </p:cxnSp>
        <p:cxnSp>
          <p:nvCxnSpPr>
            <p:cNvPr id="637" name="Connecteur droit 445"/>
            <p:cNvCxnSpPr/>
            <p:nvPr/>
          </p:nvCxnSpPr>
          <p:spPr>
            <a:xfrm>
              <a:off x="8190720" y="6072480"/>
              <a:ext cx="1440" cy="325800"/>
            </a:xfrm>
            <a:prstGeom prst="straightConnector1">
              <a:avLst/>
            </a:prstGeom>
            <a:ln w="19050">
              <a:solidFill>
                <a:srgbClr val="000000"/>
              </a:solidFill>
              <a:round/>
            </a:ln>
          </p:spPr>
        </p:cxnSp>
        <p:cxnSp>
          <p:nvCxnSpPr>
            <p:cNvPr id="638" name="Connecteur droit 446"/>
            <p:cNvCxnSpPr/>
            <p:nvPr/>
          </p:nvCxnSpPr>
          <p:spPr>
            <a:xfrm>
              <a:off x="8490600" y="6072480"/>
              <a:ext cx="1440" cy="325800"/>
            </a:xfrm>
            <a:prstGeom prst="straightConnector1">
              <a:avLst/>
            </a:prstGeom>
            <a:ln w="19050">
              <a:solidFill>
                <a:srgbClr val="000000"/>
              </a:solidFill>
              <a:round/>
            </a:ln>
          </p:spPr>
        </p:cxnSp>
        <p:cxnSp>
          <p:nvCxnSpPr>
            <p:cNvPr id="639" name="Connecteur droit 447"/>
            <p:cNvCxnSpPr/>
            <p:nvPr/>
          </p:nvCxnSpPr>
          <p:spPr>
            <a:xfrm>
              <a:off x="8790840" y="6072480"/>
              <a:ext cx="1440" cy="325800"/>
            </a:xfrm>
            <a:prstGeom prst="straightConnector1">
              <a:avLst/>
            </a:prstGeom>
            <a:ln w="19050">
              <a:solidFill>
                <a:srgbClr val="000000"/>
              </a:solidFill>
              <a:round/>
            </a:ln>
          </p:spPr>
        </p:cxnSp>
        <p:cxnSp>
          <p:nvCxnSpPr>
            <p:cNvPr id="640" name="Connecteur droit 448"/>
            <p:cNvCxnSpPr/>
            <p:nvPr/>
          </p:nvCxnSpPr>
          <p:spPr>
            <a:xfrm>
              <a:off x="9090720" y="5979960"/>
              <a:ext cx="1440" cy="423000"/>
            </a:xfrm>
            <a:prstGeom prst="straightConnector1">
              <a:avLst/>
            </a:prstGeom>
            <a:ln w="19050">
              <a:solidFill>
                <a:srgbClr val="000000"/>
              </a:solidFill>
              <a:round/>
            </a:ln>
          </p:spPr>
        </p:cxnSp>
      </p:grpSp>
      <p:sp>
        <p:nvSpPr>
          <p:cNvPr id="641" name="ZoneTexte 26"/>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11,57 . . . 11,7</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2"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643"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8/8</a:t>
            </a:r>
            <a:endParaRPr b="0" lang="en-US" sz="2000" spc="-1" strike="noStrike">
              <a:solidFill>
                <a:srgbClr val="000000"/>
              </a:solidFill>
              <a:latin typeface="Calibri"/>
            </a:endParaRPr>
          </a:p>
        </p:txBody>
      </p:sp>
      <p:sp>
        <p:nvSpPr>
          <p:cNvPr id="644" name="ZoneTexte 3"/>
          <p:cNvSpPr/>
          <p:nvPr/>
        </p:nvSpPr>
        <p:spPr>
          <a:xfrm>
            <a:off x="2026440" y="2366280"/>
            <a:ext cx="548460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ff0000"/>
                </a:solidFill>
                <a:latin typeface="Calibri"/>
              </a:rPr>
              <a:t>1 508            509</a:t>
            </a:r>
            <a:endParaRPr b="0" lang="fr-FR" sz="6000" spc="-1" strike="noStrike">
              <a:latin typeface="Arial"/>
            </a:endParaRPr>
          </a:p>
        </p:txBody>
      </p:sp>
      <p:sp>
        <p:nvSpPr>
          <p:cNvPr id="645" name="ZoneTexte 6"/>
          <p:cNvSpPr/>
          <p:nvPr/>
        </p:nvSpPr>
        <p:spPr>
          <a:xfrm>
            <a:off x="147600" y="1350360"/>
            <a:ext cx="884664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15C 8U . . . 50D 9U</a:t>
            </a:r>
            <a:endParaRPr b="0" lang="fr-FR" sz="6000" spc="-1" strike="noStrike">
              <a:latin typeface="Arial"/>
            </a:endParaRPr>
          </a:p>
        </p:txBody>
      </p:sp>
      <p:sp>
        <p:nvSpPr>
          <p:cNvPr id="646" name="ZoneTexte 4"/>
          <p:cNvSpPr/>
          <p:nvPr/>
        </p:nvSpPr>
        <p:spPr>
          <a:xfrm>
            <a:off x="3918240" y="1080000"/>
            <a:ext cx="122580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
        <p:nvSpPr>
          <p:cNvPr id="647"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648"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649"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650" name="Groupe 13"/>
          <p:cNvGrpSpPr/>
          <p:nvPr/>
        </p:nvGrpSpPr>
        <p:grpSpPr>
          <a:xfrm>
            <a:off x="90720" y="5975280"/>
            <a:ext cx="9001080" cy="427320"/>
            <a:chOff x="90720" y="5975280"/>
            <a:chExt cx="9001080" cy="427320"/>
          </a:xfrm>
        </p:grpSpPr>
        <p:cxnSp>
          <p:nvCxnSpPr>
            <p:cNvPr id="651" name="Connecteur droit 449"/>
            <p:cNvCxnSpPr/>
            <p:nvPr/>
          </p:nvCxnSpPr>
          <p:spPr>
            <a:xfrm>
              <a:off x="90720" y="6396840"/>
              <a:ext cx="9001440" cy="1440"/>
            </a:xfrm>
            <a:prstGeom prst="straightConnector1">
              <a:avLst/>
            </a:prstGeom>
            <a:ln w="19050">
              <a:solidFill>
                <a:srgbClr val="000000"/>
              </a:solidFill>
              <a:round/>
            </a:ln>
          </p:spPr>
        </p:cxnSp>
        <p:cxnSp>
          <p:nvCxnSpPr>
            <p:cNvPr id="652" name="Connecteur droit 450"/>
            <p:cNvCxnSpPr/>
            <p:nvPr/>
          </p:nvCxnSpPr>
          <p:spPr>
            <a:xfrm>
              <a:off x="93960" y="5975280"/>
              <a:ext cx="1440" cy="423000"/>
            </a:xfrm>
            <a:prstGeom prst="straightConnector1">
              <a:avLst/>
            </a:prstGeom>
            <a:ln w="19050">
              <a:solidFill>
                <a:srgbClr val="000000"/>
              </a:solidFill>
              <a:round/>
            </a:ln>
          </p:spPr>
        </p:cxnSp>
        <p:cxnSp>
          <p:nvCxnSpPr>
            <p:cNvPr id="653" name="Connecteur droit 451"/>
            <p:cNvCxnSpPr/>
            <p:nvPr/>
          </p:nvCxnSpPr>
          <p:spPr>
            <a:xfrm>
              <a:off x="390600" y="6072480"/>
              <a:ext cx="1440" cy="325800"/>
            </a:xfrm>
            <a:prstGeom prst="straightConnector1">
              <a:avLst/>
            </a:prstGeom>
            <a:ln w="19050">
              <a:solidFill>
                <a:srgbClr val="000000"/>
              </a:solidFill>
              <a:round/>
            </a:ln>
          </p:spPr>
        </p:cxnSp>
        <p:cxnSp>
          <p:nvCxnSpPr>
            <p:cNvPr id="654" name="Connecteur droit 452"/>
            <p:cNvCxnSpPr/>
            <p:nvPr/>
          </p:nvCxnSpPr>
          <p:spPr>
            <a:xfrm>
              <a:off x="690840" y="6072480"/>
              <a:ext cx="1440" cy="325800"/>
            </a:xfrm>
            <a:prstGeom prst="straightConnector1">
              <a:avLst/>
            </a:prstGeom>
            <a:ln w="19050">
              <a:solidFill>
                <a:srgbClr val="000000"/>
              </a:solidFill>
              <a:round/>
            </a:ln>
          </p:spPr>
        </p:cxnSp>
        <p:cxnSp>
          <p:nvCxnSpPr>
            <p:cNvPr id="655" name="Connecteur droit 453"/>
            <p:cNvCxnSpPr/>
            <p:nvPr/>
          </p:nvCxnSpPr>
          <p:spPr>
            <a:xfrm>
              <a:off x="990720" y="6072480"/>
              <a:ext cx="1440" cy="325800"/>
            </a:xfrm>
            <a:prstGeom prst="straightConnector1">
              <a:avLst/>
            </a:prstGeom>
            <a:ln w="19050">
              <a:solidFill>
                <a:srgbClr val="000000"/>
              </a:solidFill>
              <a:round/>
            </a:ln>
          </p:spPr>
        </p:cxnSp>
        <p:cxnSp>
          <p:nvCxnSpPr>
            <p:cNvPr id="656" name="Connecteur droit 454"/>
            <p:cNvCxnSpPr/>
            <p:nvPr/>
          </p:nvCxnSpPr>
          <p:spPr>
            <a:xfrm>
              <a:off x="1290960" y="6072480"/>
              <a:ext cx="1440" cy="325800"/>
            </a:xfrm>
            <a:prstGeom prst="straightConnector1">
              <a:avLst/>
            </a:prstGeom>
            <a:ln w="19050">
              <a:solidFill>
                <a:srgbClr val="000000"/>
              </a:solidFill>
              <a:round/>
            </a:ln>
          </p:spPr>
        </p:cxnSp>
        <p:cxnSp>
          <p:nvCxnSpPr>
            <p:cNvPr id="657" name="Connecteur droit 455"/>
            <p:cNvCxnSpPr/>
            <p:nvPr/>
          </p:nvCxnSpPr>
          <p:spPr>
            <a:xfrm>
              <a:off x="1590480" y="6072480"/>
              <a:ext cx="1440" cy="325800"/>
            </a:xfrm>
            <a:prstGeom prst="straightConnector1">
              <a:avLst/>
            </a:prstGeom>
            <a:ln w="19050">
              <a:solidFill>
                <a:srgbClr val="000000"/>
              </a:solidFill>
              <a:round/>
            </a:ln>
          </p:spPr>
        </p:cxnSp>
        <p:cxnSp>
          <p:nvCxnSpPr>
            <p:cNvPr id="658" name="Connecteur droit 456"/>
            <p:cNvCxnSpPr/>
            <p:nvPr/>
          </p:nvCxnSpPr>
          <p:spPr>
            <a:xfrm>
              <a:off x="1890720" y="6072480"/>
              <a:ext cx="1440" cy="325800"/>
            </a:xfrm>
            <a:prstGeom prst="straightConnector1">
              <a:avLst/>
            </a:prstGeom>
            <a:ln w="19050">
              <a:solidFill>
                <a:srgbClr val="000000"/>
              </a:solidFill>
              <a:round/>
            </a:ln>
          </p:spPr>
        </p:cxnSp>
        <p:cxnSp>
          <p:nvCxnSpPr>
            <p:cNvPr id="659" name="Connecteur droit 457"/>
            <p:cNvCxnSpPr/>
            <p:nvPr/>
          </p:nvCxnSpPr>
          <p:spPr>
            <a:xfrm>
              <a:off x="2190600" y="6072480"/>
              <a:ext cx="1440" cy="325800"/>
            </a:xfrm>
            <a:prstGeom prst="straightConnector1">
              <a:avLst/>
            </a:prstGeom>
            <a:ln w="19050">
              <a:solidFill>
                <a:srgbClr val="000000"/>
              </a:solidFill>
              <a:round/>
            </a:ln>
          </p:spPr>
        </p:cxnSp>
        <p:cxnSp>
          <p:nvCxnSpPr>
            <p:cNvPr id="660" name="Connecteur droit 458"/>
            <p:cNvCxnSpPr/>
            <p:nvPr/>
          </p:nvCxnSpPr>
          <p:spPr>
            <a:xfrm>
              <a:off x="2490480" y="6072480"/>
              <a:ext cx="1440" cy="325800"/>
            </a:xfrm>
            <a:prstGeom prst="straightConnector1">
              <a:avLst/>
            </a:prstGeom>
            <a:ln w="19050">
              <a:solidFill>
                <a:srgbClr val="000000"/>
              </a:solidFill>
              <a:round/>
            </a:ln>
          </p:spPr>
        </p:cxnSp>
        <p:cxnSp>
          <p:nvCxnSpPr>
            <p:cNvPr id="661" name="Connecteur droit 459"/>
            <p:cNvCxnSpPr/>
            <p:nvPr/>
          </p:nvCxnSpPr>
          <p:spPr>
            <a:xfrm>
              <a:off x="2790720" y="6072480"/>
              <a:ext cx="1440" cy="325800"/>
            </a:xfrm>
            <a:prstGeom prst="straightConnector1">
              <a:avLst/>
            </a:prstGeom>
            <a:ln w="19050">
              <a:solidFill>
                <a:srgbClr val="000000"/>
              </a:solidFill>
              <a:round/>
            </a:ln>
          </p:spPr>
        </p:cxnSp>
        <p:cxnSp>
          <p:nvCxnSpPr>
            <p:cNvPr id="662" name="Connecteur droit 460"/>
            <p:cNvCxnSpPr/>
            <p:nvPr/>
          </p:nvCxnSpPr>
          <p:spPr>
            <a:xfrm>
              <a:off x="3090600" y="5975280"/>
              <a:ext cx="1440" cy="423000"/>
            </a:xfrm>
            <a:prstGeom prst="straightConnector1">
              <a:avLst/>
            </a:prstGeom>
            <a:ln w="38100">
              <a:solidFill>
                <a:srgbClr val="000000"/>
              </a:solidFill>
              <a:round/>
            </a:ln>
          </p:spPr>
        </p:cxnSp>
        <p:cxnSp>
          <p:nvCxnSpPr>
            <p:cNvPr id="663" name="Connecteur droit 461"/>
            <p:cNvCxnSpPr/>
            <p:nvPr/>
          </p:nvCxnSpPr>
          <p:spPr>
            <a:xfrm>
              <a:off x="3390480" y="6072480"/>
              <a:ext cx="1440" cy="325800"/>
            </a:xfrm>
            <a:prstGeom prst="straightConnector1">
              <a:avLst/>
            </a:prstGeom>
            <a:ln w="19050">
              <a:solidFill>
                <a:srgbClr val="000000"/>
              </a:solidFill>
              <a:round/>
            </a:ln>
          </p:spPr>
        </p:cxnSp>
        <p:cxnSp>
          <p:nvCxnSpPr>
            <p:cNvPr id="664" name="Connecteur droit 462"/>
            <p:cNvCxnSpPr/>
            <p:nvPr/>
          </p:nvCxnSpPr>
          <p:spPr>
            <a:xfrm>
              <a:off x="3690360" y="6072480"/>
              <a:ext cx="1440" cy="325800"/>
            </a:xfrm>
            <a:prstGeom prst="straightConnector1">
              <a:avLst/>
            </a:prstGeom>
            <a:ln w="19050">
              <a:solidFill>
                <a:srgbClr val="000000"/>
              </a:solidFill>
              <a:round/>
            </a:ln>
          </p:spPr>
        </p:cxnSp>
        <p:cxnSp>
          <p:nvCxnSpPr>
            <p:cNvPr id="665" name="Connecteur droit 463"/>
            <p:cNvCxnSpPr/>
            <p:nvPr/>
          </p:nvCxnSpPr>
          <p:spPr>
            <a:xfrm>
              <a:off x="3990600" y="6072480"/>
              <a:ext cx="1440" cy="325800"/>
            </a:xfrm>
            <a:prstGeom prst="straightConnector1">
              <a:avLst/>
            </a:prstGeom>
            <a:ln w="19050">
              <a:solidFill>
                <a:srgbClr val="000000"/>
              </a:solidFill>
              <a:round/>
            </a:ln>
          </p:spPr>
        </p:cxnSp>
        <p:cxnSp>
          <p:nvCxnSpPr>
            <p:cNvPr id="666" name="Connecteur droit 464"/>
            <p:cNvCxnSpPr/>
            <p:nvPr/>
          </p:nvCxnSpPr>
          <p:spPr>
            <a:xfrm>
              <a:off x="4290480" y="6072480"/>
              <a:ext cx="1440" cy="325800"/>
            </a:xfrm>
            <a:prstGeom prst="straightConnector1">
              <a:avLst/>
            </a:prstGeom>
            <a:ln w="19050">
              <a:solidFill>
                <a:srgbClr val="000000"/>
              </a:solidFill>
              <a:round/>
            </a:ln>
          </p:spPr>
        </p:cxnSp>
        <p:cxnSp>
          <p:nvCxnSpPr>
            <p:cNvPr id="667" name="Connecteur droit 465"/>
            <p:cNvCxnSpPr/>
            <p:nvPr/>
          </p:nvCxnSpPr>
          <p:spPr>
            <a:xfrm>
              <a:off x="4590360" y="6072480"/>
              <a:ext cx="1440" cy="325800"/>
            </a:xfrm>
            <a:prstGeom prst="straightConnector1">
              <a:avLst/>
            </a:prstGeom>
            <a:ln w="19050">
              <a:solidFill>
                <a:srgbClr val="000000"/>
              </a:solidFill>
              <a:round/>
            </a:ln>
          </p:spPr>
        </p:cxnSp>
        <p:cxnSp>
          <p:nvCxnSpPr>
            <p:cNvPr id="668" name="Connecteur droit 466"/>
            <p:cNvCxnSpPr/>
            <p:nvPr/>
          </p:nvCxnSpPr>
          <p:spPr>
            <a:xfrm>
              <a:off x="4890600" y="6072480"/>
              <a:ext cx="1440" cy="325800"/>
            </a:xfrm>
            <a:prstGeom prst="straightConnector1">
              <a:avLst/>
            </a:prstGeom>
            <a:ln w="19050">
              <a:solidFill>
                <a:srgbClr val="000000"/>
              </a:solidFill>
              <a:round/>
            </a:ln>
          </p:spPr>
        </p:cxnSp>
        <p:cxnSp>
          <p:nvCxnSpPr>
            <p:cNvPr id="669" name="Connecteur droit 467"/>
            <p:cNvCxnSpPr/>
            <p:nvPr/>
          </p:nvCxnSpPr>
          <p:spPr>
            <a:xfrm>
              <a:off x="5190480" y="6072480"/>
              <a:ext cx="1440" cy="325800"/>
            </a:xfrm>
            <a:prstGeom prst="straightConnector1">
              <a:avLst/>
            </a:prstGeom>
            <a:ln w="19050">
              <a:solidFill>
                <a:srgbClr val="000000"/>
              </a:solidFill>
              <a:round/>
            </a:ln>
          </p:spPr>
        </p:cxnSp>
        <p:cxnSp>
          <p:nvCxnSpPr>
            <p:cNvPr id="670" name="Connecteur droit 468"/>
            <p:cNvCxnSpPr/>
            <p:nvPr/>
          </p:nvCxnSpPr>
          <p:spPr>
            <a:xfrm>
              <a:off x="5490360" y="6072480"/>
              <a:ext cx="1440" cy="325800"/>
            </a:xfrm>
            <a:prstGeom prst="straightConnector1">
              <a:avLst/>
            </a:prstGeom>
            <a:ln w="19050">
              <a:solidFill>
                <a:srgbClr val="000000"/>
              </a:solidFill>
              <a:round/>
            </a:ln>
          </p:spPr>
        </p:cxnSp>
        <p:cxnSp>
          <p:nvCxnSpPr>
            <p:cNvPr id="671" name="Connecteur droit 469"/>
            <p:cNvCxnSpPr/>
            <p:nvPr/>
          </p:nvCxnSpPr>
          <p:spPr>
            <a:xfrm>
              <a:off x="5790600" y="6072480"/>
              <a:ext cx="1440" cy="325800"/>
            </a:xfrm>
            <a:prstGeom prst="straightConnector1">
              <a:avLst/>
            </a:prstGeom>
            <a:ln w="19050">
              <a:solidFill>
                <a:srgbClr val="000000"/>
              </a:solidFill>
              <a:round/>
            </a:ln>
          </p:spPr>
        </p:cxnSp>
        <p:cxnSp>
          <p:nvCxnSpPr>
            <p:cNvPr id="672" name="Connecteur droit 470"/>
            <p:cNvCxnSpPr/>
            <p:nvPr/>
          </p:nvCxnSpPr>
          <p:spPr>
            <a:xfrm>
              <a:off x="6084000" y="5979960"/>
              <a:ext cx="1440" cy="423000"/>
            </a:xfrm>
            <a:prstGeom prst="straightConnector1">
              <a:avLst/>
            </a:prstGeom>
            <a:ln w="38100">
              <a:solidFill>
                <a:srgbClr val="000000"/>
              </a:solidFill>
              <a:round/>
            </a:ln>
          </p:spPr>
        </p:cxnSp>
        <p:cxnSp>
          <p:nvCxnSpPr>
            <p:cNvPr id="673" name="Connecteur droit 471"/>
            <p:cNvCxnSpPr/>
            <p:nvPr/>
          </p:nvCxnSpPr>
          <p:spPr>
            <a:xfrm>
              <a:off x="6390720" y="6072480"/>
              <a:ext cx="1440" cy="325800"/>
            </a:xfrm>
            <a:prstGeom prst="straightConnector1">
              <a:avLst/>
            </a:prstGeom>
            <a:ln w="19050">
              <a:solidFill>
                <a:srgbClr val="000000"/>
              </a:solidFill>
              <a:round/>
            </a:ln>
          </p:spPr>
        </p:cxnSp>
        <p:cxnSp>
          <p:nvCxnSpPr>
            <p:cNvPr id="674" name="Connecteur droit 472"/>
            <p:cNvCxnSpPr/>
            <p:nvPr/>
          </p:nvCxnSpPr>
          <p:spPr>
            <a:xfrm>
              <a:off x="6690600" y="6072480"/>
              <a:ext cx="1440" cy="325800"/>
            </a:xfrm>
            <a:prstGeom prst="straightConnector1">
              <a:avLst/>
            </a:prstGeom>
            <a:ln w="19050">
              <a:solidFill>
                <a:srgbClr val="000000"/>
              </a:solidFill>
              <a:round/>
            </a:ln>
          </p:spPr>
        </p:cxnSp>
        <p:cxnSp>
          <p:nvCxnSpPr>
            <p:cNvPr id="675" name="Connecteur droit 473"/>
            <p:cNvCxnSpPr/>
            <p:nvPr/>
          </p:nvCxnSpPr>
          <p:spPr>
            <a:xfrm>
              <a:off x="6990480" y="6072480"/>
              <a:ext cx="1440" cy="325800"/>
            </a:xfrm>
            <a:prstGeom prst="straightConnector1">
              <a:avLst/>
            </a:prstGeom>
            <a:ln w="19050">
              <a:solidFill>
                <a:srgbClr val="000000"/>
              </a:solidFill>
              <a:round/>
            </a:ln>
          </p:spPr>
        </p:cxnSp>
        <p:cxnSp>
          <p:nvCxnSpPr>
            <p:cNvPr id="676" name="Connecteur droit 474"/>
            <p:cNvCxnSpPr/>
            <p:nvPr/>
          </p:nvCxnSpPr>
          <p:spPr>
            <a:xfrm>
              <a:off x="7290720" y="6072480"/>
              <a:ext cx="1440" cy="325800"/>
            </a:xfrm>
            <a:prstGeom prst="straightConnector1">
              <a:avLst/>
            </a:prstGeom>
            <a:ln w="19050">
              <a:solidFill>
                <a:srgbClr val="000000"/>
              </a:solidFill>
              <a:round/>
            </a:ln>
          </p:spPr>
        </p:cxnSp>
        <p:cxnSp>
          <p:nvCxnSpPr>
            <p:cNvPr id="677" name="Connecteur droit 475"/>
            <p:cNvCxnSpPr/>
            <p:nvPr/>
          </p:nvCxnSpPr>
          <p:spPr>
            <a:xfrm>
              <a:off x="7590600" y="6072480"/>
              <a:ext cx="1440" cy="325800"/>
            </a:xfrm>
            <a:prstGeom prst="straightConnector1">
              <a:avLst/>
            </a:prstGeom>
            <a:ln w="19050">
              <a:solidFill>
                <a:srgbClr val="000000"/>
              </a:solidFill>
              <a:round/>
            </a:ln>
          </p:spPr>
        </p:cxnSp>
        <p:cxnSp>
          <p:nvCxnSpPr>
            <p:cNvPr id="678" name="Connecteur droit 476"/>
            <p:cNvCxnSpPr/>
            <p:nvPr/>
          </p:nvCxnSpPr>
          <p:spPr>
            <a:xfrm>
              <a:off x="7890480" y="6072480"/>
              <a:ext cx="1440" cy="325800"/>
            </a:xfrm>
            <a:prstGeom prst="straightConnector1">
              <a:avLst/>
            </a:prstGeom>
            <a:ln w="19050">
              <a:solidFill>
                <a:srgbClr val="000000"/>
              </a:solidFill>
              <a:round/>
            </a:ln>
          </p:spPr>
        </p:cxnSp>
        <p:cxnSp>
          <p:nvCxnSpPr>
            <p:cNvPr id="679" name="Connecteur droit 477"/>
            <p:cNvCxnSpPr/>
            <p:nvPr/>
          </p:nvCxnSpPr>
          <p:spPr>
            <a:xfrm>
              <a:off x="8190720" y="6072480"/>
              <a:ext cx="1440" cy="325800"/>
            </a:xfrm>
            <a:prstGeom prst="straightConnector1">
              <a:avLst/>
            </a:prstGeom>
            <a:ln w="19050">
              <a:solidFill>
                <a:srgbClr val="000000"/>
              </a:solidFill>
              <a:round/>
            </a:ln>
          </p:spPr>
        </p:cxnSp>
        <p:cxnSp>
          <p:nvCxnSpPr>
            <p:cNvPr id="680" name="Connecteur droit 478"/>
            <p:cNvCxnSpPr/>
            <p:nvPr/>
          </p:nvCxnSpPr>
          <p:spPr>
            <a:xfrm>
              <a:off x="8490600" y="6072480"/>
              <a:ext cx="1440" cy="325800"/>
            </a:xfrm>
            <a:prstGeom prst="straightConnector1">
              <a:avLst/>
            </a:prstGeom>
            <a:ln w="19050">
              <a:solidFill>
                <a:srgbClr val="000000"/>
              </a:solidFill>
              <a:round/>
            </a:ln>
          </p:spPr>
        </p:cxnSp>
        <p:cxnSp>
          <p:nvCxnSpPr>
            <p:cNvPr id="681" name="Connecteur droit 479"/>
            <p:cNvCxnSpPr/>
            <p:nvPr/>
          </p:nvCxnSpPr>
          <p:spPr>
            <a:xfrm>
              <a:off x="8790840" y="6072480"/>
              <a:ext cx="1440" cy="325800"/>
            </a:xfrm>
            <a:prstGeom prst="straightConnector1">
              <a:avLst/>
            </a:prstGeom>
            <a:ln w="19050">
              <a:solidFill>
                <a:srgbClr val="000000"/>
              </a:solidFill>
              <a:round/>
            </a:ln>
          </p:spPr>
        </p:cxnSp>
        <p:cxnSp>
          <p:nvCxnSpPr>
            <p:cNvPr id="682" name="Connecteur droit 480"/>
            <p:cNvCxnSpPr/>
            <p:nvPr/>
          </p:nvCxnSpPr>
          <p:spPr>
            <a:xfrm>
              <a:off x="9090720" y="5979960"/>
              <a:ext cx="1440" cy="423000"/>
            </a:xfrm>
            <a:prstGeom prst="straightConnector1">
              <a:avLst/>
            </a:prstGeom>
            <a:ln w="19050">
              <a:solidFill>
                <a:srgbClr val="000000"/>
              </a:solidFill>
              <a:round/>
            </a:ln>
          </p:spPr>
        </p:cxnSp>
      </p:grpSp>
      <p:sp>
        <p:nvSpPr>
          <p:cNvPr id="683" name="ZoneTexte 25"/>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11,57 . . . 11,7</a:t>
            </a:r>
            <a:endParaRPr b="0" lang="fr-FR" sz="6000" spc="-1" strike="noStrike">
              <a:latin typeface="Arial"/>
            </a:endParaRPr>
          </a:p>
        </p:txBody>
      </p:sp>
      <p:sp>
        <p:nvSpPr>
          <p:cNvPr id="684" name="ZoneTexte 27"/>
          <p:cNvSpPr/>
          <p:nvPr/>
        </p:nvSpPr>
        <p:spPr>
          <a:xfrm>
            <a:off x="4140000" y="3780000"/>
            <a:ext cx="96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86" dur="indefinite" restart="never" nodeType="tmRoot">
          <p:childTnLst>
            <p:seq>
              <p:cTn id="87" dur="indefinite" nodeType="mainSeq">
                <p:childTnLst>
                  <p:par>
                    <p:cTn id="88" fill="hold">
                      <p:stCondLst>
                        <p:cond delay="indefinite"/>
                      </p:stCondLst>
                      <p:childTnLst>
                        <p:par>
                          <p:cTn id="89" fill="hold">
                            <p:stCondLst>
                              <p:cond delay="0"/>
                            </p:stCondLst>
                            <p:childTnLst>
                              <p:par>
                                <p:cTn id="90" nodeType="clickEffect" fill="hold" presetClass="entr" presetID="10">
                                  <p:stCondLst>
                                    <p:cond delay="0"/>
                                  </p:stCondLst>
                                  <p:childTnLst>
                                    <p:set>
                                      <p:cBhvr>
                                        <p:cTn id="91" dur="1" fill="hold">
                                          <p:stCondLst>
                                            <p:cond delay="0"/>
                                          </p:stCondLst>
                                        </p:cTn>
                                        <p:tgtEl>
                                          <p:spTgt spid="644"/>
                                        </p:tgtEl>
                                        <p:attrNameLst>
                                          <p:attrName>style.visibility</p:attrName>
                                        </p:attrNameLst>
                                      </p:cBhvr>
                                      <p:to>
                                        <p:strVal val="visible"/>
                                      </p:to>
                                    </p:set>
                                    <p:animEffect filter="fade" transition="in">
                                      <p:cBhvr additive="repl">
                                        <p:cTn id="92" dur="500"/>
                                        <p:tgtEl>
                                          <p:spTgt spid="644"/>
                                        </p:tgtEl>
                                      </p:cBhvr>
                                    </p:animEffect>
                                  </p:childTnLst>
                                </p:cTn>
                              </p:par>
                            </p:childTnLst>
                          </p:cTn>
                        </p:par>
                      </p:childTnLst>
                    </p:cTn>
                  </p:par>
                  <p:par>
                    <p:cTn id="93" fill="hold">
                      <p:stCondLst>
                        <p:cond delay="indefinite"/>
                      </p:stCondLst>
                      <p:childTnLst>
                        <p:par>
                          <p:cTn id="94" fill="hold">
                            <p:stCondLst>
                              <p:cond delay="0"/>
                            </p:stCondLst>
                            <p:childTnLst>
                              <p:par>
                                <p:cTn id="95" nodeType="clickEffect" fill="hold" presetClass="entr" presetID="10">
                                  <p:stCondLst>
                                    <p:cond delay="0"/>
                                  </p:stCondLst>
                                  <p:childTnLst>
                                    <p:set>
                                      <p:cBhvr>
                                        <p:cTn id="96" dur="1" fill="hold">
                                          <p:stCondLst>
                                            <p:cond delay="0"/>
                                          </p:stCondLst>
                                        </p:cTn>
                                        <p:tgtEl>
                                          <p:spTgt spid="646"/>
                                        </p:tgtEl>
                                        <p:attrNameLst>
                                          <p:attrName>style.visibility</p:attrName>
                                        </p:attrNameLst>
                                      </p:cBhvr>
                                      <p:to>
                                        <p:strVal val="visible"/>
                                      </p:to>
                                    </p:set>
                                    <p:animEffect filter="fade" transition="in">
                                      <p:cBhvr additive="repl">
                                        <p:cTn id="97" dur="500"/>
                                        <p:tgtEl>
                                          <p:spTgt spid="646"/>
                                        </p:tgtEl>
                                      </p:cBhvr>
                                    </p:animEffect>
                                  </p:childTnLst>
                                </p:cTn>
                              </p:par>
                            </p:childTnLst>
                          </p:cTn>
                        </p:par>
                      </p:childTnLst>
                    </p:cTn>
                  </p:par>
                  <p:par>
                    <p:cTn id="98" fill="hold">
                      <p:stCondLst>
                        <p:cond delay="indefinite"/>
                      </p:stCondLst>
                      <p:childTnLst>
                        <p:par>
                          <p:cTn id="99" fill="hold">
                            <p:stCondLst>
                              <p:cond delay="0"/>
                            </p:stCondLst>
                            <p:childTnLst>
                              <p:par>
                                <p:cTn id="100" nodeType="clickEffect" fill="hold" presetClass="entr" presetID="1">
                                  <p:stCondLst>
                                    <p:cond delay="0"/>
                                  </p:stCondLst>
                                  <p:childTnLst>
                                    <p:set>
                                      <p:cBhvr>
                                        <p:cTn id="101" dur="1" fill="hold">
                                          <p:stCondLst>
                                            <p:cond delay="0"/>
                                          </p:stCondLst>
                                        </p:cTn>
                                        <p:tgtEl>
                                          <p:spTgt spid="6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92"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1/8</a:t>
            </a:r>
            <a:endParaRPr b="0" lang="en-US" sz="2000" spc="-1" strike="noStrike">
              <a:solidFill>
                <a:srgbClr val="000000"/>
              </a:solidFill>
              <a:latin typeface="Calibri"/>
            </a:endParaRPr>
          </a:p>
        </p:txBody>
      </p:sp>
      <p:sp>
        <p:nvSpPr>
          <p:cNvPr id="93" name="ZoneTexte 3"/>
          <p:cNvSpPr/>
          <p:nvPr/>
        </p:nvSpPr>
        <p:spPr>
          <a:xfrm>
            <a:off x="2131200" y="1080000"/>
            <a:ext cx="537912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3 008 . . . 5 127</a:t>
            </a:r>
            <a:endParaRPr b="0" lang="fr-FR" sz="6000" spc="-1" strike="noStrike">
              <a:latin typeface="Arial"/>
            </a:endParaRPr>
          </a:p>
        </p:txBody>
      </p:sp>
      <p:sp>
        <p:nvSpPr>
          <p:cNvPr id="94" name="Titre 2"/>
          <p:cNvSpPr txBox="1"/>
          <p:nvPr/>
        </p:nvSpPr>
        <p:spPr>
          <a:xfrm>
            <a:off x="360000" y="3600000"/>
            <a:ext cx="7886520" cy="2700000"/>
          </a:xfrm>
          <a:prstGeom prst="rect">
            <a:avLst/>
          </a:prstGeom>
          <a:noFill/>
          <a:ln w="0">
            <a:noFill/>
          </a:ln>
        </p:spPr>
        <p:txBody>
          <a:bodyPr anchor="ctr">
            <a:normAutofit fontScale="83000"/>
          </a:bodyPr>
          <a:p>
            <a:pPr>
              <a:lnSpc>
                <a:spcPct val="100000"/>
              </a:lnSpc>
            </a:pPr>
            <a:r>
              <a:rPr b="0" lang="fr-FR" sz="3600" spc="-1" strike="noStrike">
                <a:solidFill>
                  <a:srgbClr val="000000"/>
                </a:solidFill>
                <a:latin typeface="Calibri"/>
                <a:ea typeface="Microsoft YaHei"/>
              </a:rPr>
              <a:t>Pour comparer des nombres décimaux, on compare d’abord la partie entière, puis si elles sont égales, on compare les parties décimales. Pour cela, on compare d’abord les dixièmes. Si les dixièmes sont égaux, on compare les centièmes. </a:t>
            </a:r>
            <a:endParaRPr b="0" i="1" lang="en-US" sz="3600" spc="-1" strike="noStrike">
              <a:solidFill>
                <a:srgbClr val="c00000"/>
              </a:solidFill>
              <a:latin typeface="Calibri"/>
            </a:endParaRPr>
          </a:p>
        </p:txBody>
      </p:sp>
      <p:sp>
        <p:nvSpPr>
          <p:cNvPr id="95"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96"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97" name=""/>
          <p:cNvSpPr/>
          <p:nvPr/>
        </p:nvSpPr>
        <p:spPr>
          <a:xfrm>
            <a:off x="180000" y="3600360"/>
            <a:ext cx="8820000" cy="360"/>
          </a:xfrm>
          <a:prstGeom prst="line">
            <a:avLst/>
          </a:prstGeom>
          <a:ln w="36000">
            <a:solidFill>
              <a:srgbClr val="000000"/>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99"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1/8</a:t>
            </a:r>
            <a:endParaRPr b="0" lang="en-US" sz="2000" spc="-1" strike="noStrike">
              <a:solidFill>
                <a:srgbClr val="000000"/>
              </a:solidFill>
              <a:latin typeface="Calibri"/>
            </a:endParaRPr>
          </a:p>
        </p:txBody>
      </p:sp>
      <p:sp>
        <p:nvSpPr>
          <p:cNvPr id="100" name="ZoneTexte 7"/>
          <p:cNvSpPr/>
          <p:nvPr/>
        </p:nvSpPr>
        <p:spPr>
          <a:xfrm>
            <a:off x="2131200" y="1295280"/>
            <a:ext cx="537912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3 008 . . . 5 127</a:t>
            </a:r>
            <a:endParaRPr b="0" lang="fr-FR" sz="6000" spc="-1" strike="noStrike">
              <a:latin typeface="Arial"/>
            </a:endParaRPr>
          </a:p>
        </p:txBody>
      </p:sp>
      <p:sp>
        <p:nvSpPr>
          <p:cNvPr id="101" name="ZoneTexte 8"/>
          <p:cNvSpPr/>
          <p:nvPr/>
        </p:nvSpPr>
        <p:spPr>
          <a:xfrm>
            <a:off x="3962160" y="1080000"/>
            <a:ext cx="1217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
        <p:nvSpPr>
          <p:cNvPr id="102" name="Titre 5"/>
          <p:cNvSpPr txBox="1"/>
          <p:nvPr/>
        </p:nvSpPr>
        <p:spPr>
          <a:xfrm>
            <a:off x="360720" y="3600000"/>
            <a:ext cx="7886520" cy="2700000"/>
          </a:xfrm>
          <a:prstGeom prst="rect">
            <a:avLst/>
          </a:prstGeom>
          <a:noFill/>
          <a:ln w="0">
            <a:noFill/>
          </a:ln>
        </p:spPr>
        <p:txBody>
          <a:bodyPr anchor="ctr">
            <a:normAutofit fontScale="83000"/>
          </a:bodyPr>
          <a:p>
            <a:pPr>
              <a:lnSpc>
                <a:spcPct val="100000"/>
              </a:lnSpc>
            </a:pPr>
            <a:r>
              <a:rPr b="0" lang="fr-FR" sz="3600" spc="-1" strike="noStrike">
                <a:solidFill>
                  <a:srgbClr val="000000"/>
                </a:solidFill>
                <a:latin typeface="Calibri"/>
                <a:ea typeface="Microsoft YaHei"/>
              </a:rPr>
              <a:t>Pour comparer des nombres décimaux, on compare d’abord la partie entière, puis si elles sont égales, on compare les parties décimales. Pour cela, on compare d’abord les dixièmes. Si les dixièmes sont égaux, on compare les centièmes. </a:t>
            </a:r>
            <a:endParaRPr b="0" i="1" lang="en-US" sz="3600" spc="-1" strike="noStrike">
              <a:solidFill>
                <a:srgbClr val="c00000"/>
              </a:solidFill>
              <a:latin typeface="Calibri"/>
            </a:endParaRPr>
          </a:p>
        </p:txBody>
      </p:sp>
      <p:sp>
        <p:nvSpPr>
          <p:cNvPr id="103"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104"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05"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ntr" presetID="10">
                                  <p:stCondLst>
                                    <p:cond delay="0"/>
                                  </p:stCondLst>
                                  <p:childTnLst>
                                    <p:set>
                                      <p:cBhvr>
                                        <p:cTn id="6" dur="1" fill="hold">
                                          <p:stCondLst>
                                            <p:cond delay="0"/>
                                          </p:stCondLst>
                                        </p:cTn>
                                        <p:tgtEl>
                                          <p:spTgt spid="101"/>
                                        </p:tgtEl>
                                        <p:attrNameLst>
                                          <p:attrName>style.visibility</p:attrName>
                                        </p:attrNameLst>
                                      </p:cBhvr>
                                      <p:to>
                                        <p:strVal val="visible"/>
                                      </p:to>
                                    </p:set>
                                    <p:animEffect filter="fade" transition="in">
                                      <p:cBhvr additive="repl">
                                        <p:cTn id="7" dur="500"/>
                                        <p:tgtEl>
                                          <p:spTgt spid="1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107"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2/8</a:t>
            </a:r>
            <a:endParaRPr b="0" lang="en-US" sz="2000" spc="-1" strike="noStrike">
              <a:solidFill>
                <a:srgbClr val="000000"/>
              </a:solidFill>
              <a:latin typeface="Calibri"/>
            </a:endParaRPr>
          </a:p>
        </p:txBody>
      </p:sp>
      <p:sp>
        <p:nvSpPr>
          <p:cNvPr id="108" name="ZoneTexte 3"/>
          <p:cNvSpPr/>
          <p:nvPr/>
        </p:nvSpPr>
        <p:spPr>
          <a:xfrm>
            <a:off x="2149200" y="108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8 901 . . . 8 910</a:t>
            </a:r>
            <a:endParaRPr b="0" lang="fr-FR" sz="6000" spc="-1" strike="noStrike">
              <a:latin typeface="Arial"/>
            </a:endParaRPr>
          </a:p>
        </p:txBody>
      </p:sp>
      <p:sp>
        <p:nvSpPr>
          <p:cNvPr id="109"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10"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11" name="ZoneTexte 1"/>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1,03 . . . 1,2</a:t>
            </a:r>
            <a:endParaRPr b="0" lang="fr-FR" sz="6000" spc="-1" strike="noStrike">
              <a:latin typeface="Arial"/>
            </a:endParaRPr>
          </a:p>
        </p:txBody>
      </p:sp>
      <p:grpSp>
        <p:nvGrpSpPr>
          <p:cNvPr id="112" name="Groupe 50"/>
          <p:cNvGrpSpPr/>
          <p:nvPr/>
        </p:nvGrpSpPr>
        <p:grpSpPr>
          <a:xfrm>
            <a:off x="90720" y="5975280"/>
            <a:ext cx="9001080" cy="427320"/>
            <a:chOff x="90720" y="5975280"/>
            <a:chExt cx="9001080" cy="427320"/>
          </a:xfrm>
        </p:grpSpPr>
        <p:cxnSp>
          <p:nvCxnSpPr>
            <p:cNvPr id="113" name="Connecteur droit 1"/>
            <p:cNvCxnSpPr/>
            <p:nvPr/>
          </p:nvCxnSpPr>
          <p:spPr>
            <a:xfrm>
              <a:off x="90720" y="6396840"/>
              <a:ext cx="9001440" cy="1440"/>
            </a:xfrm>
            <a:prstGeom prst="straightConnector1">
              <a:avLst/>
            </a:prstGeom>
            <a:ln w="19050">
              <a:solidFill>
                <a:srgbClr val="000000"/>
              </a:solidFill>
              <a:round/>
            </a:ln>
          </p:spPr>
        </p:cxnSp>
        <p:cxnSp>
          <p:nvCxnSpPr>
            <p:cNvPr id="114" name="Connecteur droit 2"/>
            <p:cNvCxnSpPr/>
            <p:nvPr/>
          </p:nvCxnSpPr>
          <p:spPr>
            <a:xfrm>
              <a:off x="93960" y="5975280"/>
              <a:ext cx="1440" cy="423000"/>
            </a:xfrm>
            <a:prstGeom prst="straightConnector1">
              <a:avLst/>
            </a:prstGeom>
            <a:ln w="19050">
              <a:solidFill>
                <a:srgbClr val="000000"/>
              </a:solidFill>
              <a:round/>
            </a:ln>
          </p:spPr>
        </p:cxnSp>
        <p:cxnSp>
          <p:nvCxnSpPr>
            <p:cNvPr id="115" name="Connecteur droit 3"/>
            <p:cNvCxnSpPr/>
            <p:nvPr/>
          </p:nvCxnSpPr>
          <p:spPr>
            <a:xfrm>
              <a:off x="390600" y="6072480"/>
              <a:ext cx="1440" cy="325800"/>
            </a:xfrm>
            <a:prstGeom prst="straightConnector1">
              <a:avLst/>
            </a:prstGeom>
            <a:ln w="19050">
              <a:solidFill>
                <a:srgbClr val="000000"/>
              </a:solidFill>
              <a:round/>
            </a:ln>
          </p:spPr>
        </p:cxnSp>
        <p:cxnSp>
          <p:nvCxnSpPr>
            <p:cNvPr id="116" name="Connecteur droit 4"/>
            <p:cNvCxnSpPr/>
            <p:nvPr/>
          </p:nvCxnSpPr>
          <p:spPr>
            <a:xfrm>
              <a:off x="690840" y="6072480"/>
              <a:ext cx="1440" cy="325800"/>
            </a:xfrm>
            <a:prstGeom prst="straightConnector1">
              <a:avLst/>
            </a:prstGeom>
            <a:ln w="19050">
              <a:solidFill>
                <a:srgbClr val="000000"/>
              </a:solidFill>
              <a:round/>
            </a:ln>
          </p:spPr>
        </p:cxnSp>
        <p:cxnSp>
          <p:nvCxnSpPr>
            <p:cNvPr id="117" name="Connecteur droit 5"/>
            <p:cNvCxnSpPr/>
            <p:nvPr/>
          </p:nvCxnSpPr>
          <p:spPr>
            <a:xfrm>
              <a:off x="990720" y="6072480"/>
              <a:ext cx="1440" cy="325800"/>
            </a:xfrm>
            <a:prstGeom prst="straightConnector1">
              <a:avLst/>
            </a:prstGeom>
            <a:ln w="19050">
              <a:solidFill>
                <a:srgbClr val="000000"/>
              </a:solidFill>
              <a:round/>
            </a:ln>
          </p:spPr>
        </p:cxnSp>
        <p:cxnSp>
          <p:nvCxnSpPr>
            <p:cNvPr id="118" name="Connecteur droit 6"/>
            <p:cNvCxnSpPr/>
            <p:nvPr/>
          </p:nvCxnSpPr>
          <p:spPr>
            <a:xfrm>
              <a:off x="1290960" y="6072480"/>
              <a:ext cx="1440" cy="325800"/>
            </a:xfrm>
            <a:prstGeom prst="straightConnector1">
              <a:avLst/>
            </a:prstGeom>
            <a:ln w="19050">
              <a:solidFill>
                <a:srgbClr val="000000"/>
              </a:solidFill>
              <a:round/>
            </a:ln>
          </p:spPr>
        </p:cxnSp>
        <p:cxnSp>
          <p:nvCxnSpPr>
            <p:cNvPr id="119" name="Connecteur droit 7"/>
            <p:cNvCxnSpPr/>
            <p:nvPr/>
          </p:nvCxnSpPr>
          <p:spPr>
            <a:xfrm>
              <a:off x="1590480" y="6072480"/>
              <a:ext cx="1440" cy="325800"/>
            </a:xfrm>
            <a:prstGeom prst="straightConnector1">
              <a:avLst/>
            </a:prstGeom>
            <a:ln w="19050">
              <a:solidFill>
                <a:srgbClr val="000000"/>
              </a:solidFill>
              <a:round/>
            </a:ln>
          </p:spPr>
        </p:cxnSp>
        <p:cxnSp>
          <p:nvCxnSpPr>
            <p:cNvPr id="120" name="Connecteur droit 8"/>
            <p:cNvCxnSpPr/>
            <p:nvPr/>
          </p:nvCxnSpPr>
          <p:spPr>
            <a:xfrm>
              <a:off x="1890720" y="6072480"/>
              <a:ext cx="1440" cy="325800"/>
            </a:xfrm>
            <a:prstGeom prst="straightConnector1">
              <a:avLst/>
            </a:prstGeom>
            <a:ln w="19050">
              <a:solidFill>
                <a:srgbClr val="000000"/>
              </a:solidFill>
              <a:round/>
            </a:ln>
          </p:spPr>
        </p:cxnSp>
        <p:cxnSp>
          <p:nvCxnSpPr>
            <p:cNvPr id="121" name="Connecteur droit 9"/>
            <p:cNvCxnSpPr/>
            <p:nvPr/>
          </p:nvCxnSpPr>
          <p:spPr>
            <a:xfrm>
              <a:off x="2190600" y="6072480"/>
              <a:ext cx="1440" cy="325800"/>
            </a:xfrm>
            <a:prstGeom prst="straightConnector1">
              <a:avLst/>
            </a:prstGeom>
            <a:ln w="19050">
              <a:solidFill>
                <a:srgbClr val="000000"/>
              </a:solidFill>
              <a:round/>
            </a:ln>
          </p:spPr>
        </p:cxnSp>
        <p:cxnSp>
          <p:nvCxnSpPr>
            <p:cNvPr id="122" name="Connecteur droit 10"/>
            <p:cNvCxnSpPr/>
            <p:nvPr/>
          </p:nvCxnSpPr>
          <p:spPr>
            <a:xfrm>
              <a:off x="2490480" y="6072480"/>
              <a:ext cx="1440" cy="325800"/>
            </a:xfrm>
            <a:prstGeom prst="straightConnector1">
              <a:avLst/>
            </a:prstGeom>
            <a:ln w="19050">
              <a:solidFill>
                <a:srgbClr val="000000"/>
              </a:solidFill>
              <a:round/>
            </a:ln>
          </p:spPr>
        </p:cxnSp>
        <p:cxnSp>
          <p:nvCxnSpPr>
            <p:cNvPr id="123" name="Connecteur droit 11"/>
            <p:cNvCxnSpPr/>
            <p:nvPr/>
          </p:nvCxnSpPr>
          <p:spPr>
            <a:xfrm>
              <a:off x="2790720" y="6072480"/>
              <a:ext cx="1440" cy="325800"/>
            </a:xfrm>
            <a:prstGeom prst="straightConnector1">
              <a:avLst/>
            </a:prstGeom>
            <a:ln w="19050">
              <a:solidFill>
                <a:srgbClr val="000000"/>
              </a:solidFill>
              <a:round/>
            </a:ln>
          </p:spPr>
        </p:cxnSp>
        <p:cxnSp>
          <p:nvCxnSpPr>
            <p:cNvPr id="124" name="Connecteur droit 12"/>
            <p:cNvCxnSpPr/>
            <p:nvPr/>
          </p:nvCxnSpPr>
          <p:spPr>
            <a:xfrm>
              <a:off x="3090600" y="5975280"/>
              <a:ext cx="1440" cy="423000"/>
            </a:xfrm>
            <a:prstGeom prst="straightConnector1">
              <a:avLst/>
            </a:prstGeom>
            <a:ln w="38100">
              <a:solidFill>
                <a:srgbClr val="000000"/>
              </a:solidFill>
              <a:round/>
            </a:ln>
          </p:spPr>
        </p:cxnSp>
        <p:cxnSp>
          <p:nvCxnSpPr>
            <p:cNvPr id="125" name="Connecteur droit 13"/>
            <p:cNvCxnSpPr/>
            <p:nvPr/>
          </p:nvCxnSpPr>
          <p:spPr>
            <a:xfrm>
              <a:off x="3390480" y="6072480"/>
              <a:ext cx="1440" cy="325800"/>
            </a:xfrm>
            <a:prstGeom prst="straightConnector1">
              <a:avLst/>
            </a:prstGeom>
            <a:ln w="19050">
              <a:solidFill>
                <a:srgbClr val="000000"/>
              </a:solidFill>
              <a:round/>
            </a:ln>
          </p:spPr>
        </p:cxnSp>
        <p:cxnSp>
          <p:nvCxnSpPr>
            <p:cNvPr id="126" name="Connecteur droit 14"/>
            <p:cNvCxnSpPr/>
            <p:nvPr/>
          </p:nvCxnSpPr>
          <p:spPr>
            <a:xfrm>
              <a:off x="3690360" y="6072480"/>
              <a:ext cx="1440" cy="325800"/>
            </a:xfrm>
            <a:prstGeom prst="straightConnector1">
              <a:avLst/>
            </a:prstGeom>
            <a:ln w="19050">
              <a:solidFill>
                <a:srgbClr val="000000"/>
              </a:solidFill>
              <a:round/>
            </a:ln>
          </p:spPr>
        </p:cxnSp>
        <p:cxnSp>
          <p:nvCxnSpPr>
            <p:cNvPr id="127" name="Connecteur droit 15"/>
            <p:cNvCxnSpPr/>
            <p:nvPr/>
          </p:nvCxnSpPr>
          <p:spPr>
            <a:xfrm>
              <a:off x="3990600" y="6072480"/>
              <a:ext cx="1440" cy="325800"/>
            </a:xfrm>
            <a:prstGeom prst="straightConnector1">
              <a:avLst/>
            </a:prstGeom>
            <a:ln w="19050">
              <a:solidFill>
                <a:srgbClr val="000000"/>
              </a:solidFill>
              <a:round/>
            </a:ln>
          </p:spPr>
        </p:cxnSp>
        <p:cxnSp>
          <p:nvCxnSpPr>
            <p:cNvPr id="128" name="Connecteur droit 16"/>
            <p:cNvCxnSpPr/>
            <p:nvPr/>
          </p:nvCxnSpPr>
          <p:spPr>
            <a:xfrm>
              <a:off x="4290480" y="6072480"/>
              <a:ext cx="1440" cy="325800"/>
            </a:xfrm>
            <a:prstGeom prst="straightConnector1">
              <a:avLst/>
            </a:prstGeom>
            <a:ln w="19050">
              <a:solidFill>
                <a:srgbClr val="000000"/>
              </a:solidFill>
              <a:round/>
            </a:ln>
          </p:spPr>
        </p:cxnSp>
        <p:cxnSp>
          <p:nvCxnSpPr>
            <p:cNvPr id="129" name="Connecteur droit 17"/>
            <p:cNvCxnSpPr/>
            <p:nvPr/>
          </p:nvCxnSpPr>
          <p:spPr>
            <a:xfrm>
              <a:off x="4590360" y="6072480"/>
              <a:ext cx="1440" cy="325800"/>
            </a:xfrm>
            <a:prstGeom prst="straightConnector1">
              <a:avLst/>
            </a:prstGeom>
            <a:ln w="19050">
              <a:solidFill>
                <a:srgbClr val="000000"/>
              </a:solidFill>
              <a:round/>
            </a:ln>
          </p:spPr>
        </p:cxnSp>
        <p:cxnSp>
          <p:nvCxnSpPr>
            <p:cNvPr id="130" name="Connecteur droit 18"/>
            <p:cNvCxnSpPr/>
            <p:nvPr/>
          </p:nvCxnSpPr>
          <p:spPr>
            <a:xfrm>
              <a:off x="4890600" y="6072480"/>
              <a:ext cx="1440" cy="325800"/>
            </a:xfrm>
            <a:prstGeom prst="straightConnector1">
              <a:avLst/>
            </a:prstGeom>
            <a:ln w="19050">
              <a:solidFill>
                <a:srgbClr val="000000"/>
              </a:solidFill>
              <a:round/>
            </a:ln>
          </p:spPr>
        </p:cxnSp>
        <p:cxnSp>
          <p:nvCxnSpPr>
            <p:cNvPr id="131" name="Connecteur droit 19"/>
            <p:cNvCxnSpPr/>
            <p:nvPr/>
          </p:nvCxnSpPr>
          <p:spPr>
            <a:xfrm>
              <a:off x="5190480" y="6072480"/>
              <a:ext cx="1440" cy="325800"/>
            </a:xfrm>
            <a:prstGeom prst="straightConnector1">
              <a:avLst/>
            </a:prstGeom>
            <a:ln w="19050">
              <a:solidFill>
                <a:srgbClr val="000000"/>
              </a:solidFill>
              <a:round/>
            </a:ln>
          </p:spPr>
        </p:cxnSp>
        <p:cxnSp>
          <p:nvCxnSpPr>
            <p:cNvPr id="132" name="Connecteur droit 20"/>
            <p:cNvCxnSpPr/>
            <p:nvPr/>
          </p:nvCxnSpPr>
          <p:spPr>
            <a:xfrm>
              <a:off x="5490360" y="6072480"/>
              <a:ext cx="1440" cy="325800"/>
            </a:xfrm>
            <a:prstGeom prst="straightConnector1">
              <a:avLst/>
            </a:prstGeom>
            <a:ln w="19050">
              <a:solidFill>
                <a:srgbClr val="000000"/>
              </a:solidFill>
              <a:round/>
            </a:ln>
          </p:spPr>
        </p:cxnSp>
        <p:cxnSp>
          <p:nvCxnSpPr>
            <p:cNvPr id="133" name="Connecteur droit 21"/>
            <p:cNvCxnSpPr/>
            <p:nvPr/>
          </p:nvCxnSpPr>
          <p:spPr>
            <a:xfrm>
              <a:off x="5790600" y="6072480"/>
              <a:ext cx="1440" cy="325800"/>
            </a:xfrm>
            <a:prstGeom prst="straightConnector1">
              <a:avLst/>
            </a:prstGeom>
            <a:ln w="19050">
              <a:solidFill>
                <a:srgbClr val="000000"/>
              </a:solidFill>
              <a:round/>
            </a:ln>
          </p:spPr>
        </p:cxnSp>
        <p:cxnSp>
          <p:nvCxnSpPr>
            <p:cNvPr id="134" name="Connecteur droit 22"/>
            <p:cNvCxnSpPr/>
            <p:nvPr/>
          </p:nvCxnSpPr>
          <p:spPr>
            <a:xfrm>
              <a:off x="6084000" y="5979960"/>
              <a:ext cx="1440" cy="423000"/>
            </a:xfrm>
            <a:prstGeom prst="straightConnector1">
              <a:avLst/>
            </a:prstGeom>
            <a:ln w="38100">
              <a:solidFill>
                <a:srgbClr val="000000"/>
              </a:solidFill>
              <a:round/>
            </a:ln>
          </p:spPr>
        </p:cxnSp>
        <p:cxnSp>
          <p:nvCxnSpPr>
            <p:cNvPr id="135" name="Connecteur droit 23"/>
            <p:cNvCxnSpPr/>
            <p:nvPr/>
          </p:nvCxnSpPr>
          <p:spPr>
            <a:xfrm>
              <a:off x="6390720" y="6072480"/>
              <a:ext cx="1440" cy="325800"/>
            </a:xfrm>
            <a:prstGeom prst="straightConnector1">
              <a:avLst/>
            </a:prstGeom>
            <a:ln w="19050">
              <a:solidFill>
                <a:srgbClr val="000000"/>
              </a:solidFill>
              <a:round/>
            </a:ln>
          </p:spPr>
        </p:cxnSp>
        <p:cxnSp>
          <p:nvCxnSpPr>
            <p:cNvPr id="136" name="Connecteur droit 24"/>
            <p:cNvCxnSpPr/>
            <p:nvPr/>
          </p:nvCxnSpPr>
          <p:spPr>
            <a:xfrm>
              <a:off x="6690600" y="6072480"/>
              <a:ext cx="1440" cy="325800"/>
            </a:xfrm>
            <a:prstGeom prst="straightConnector1">
              <a:avLst/>
            </a:prstGeom>
            <a:ln w="19050">
              <a:solidFill>
                <a:srgbClr val="000000"/>
              </a:solidFill>
              <a:round/>
            </a:ln>
          </p:spPr>
        </p:cxnSp>
        <p:cxnSp>
          <p:nvCxnSpPr>
            <p:cNvPr id="137" name="Connecteur droit 25"/>
            <p:cNvCxnSpPr/>
            <p:nvPr/>
          </p:nvCxnSpPr>
          <p:spPr>
            <a:xfrm>
              <a:off x="6990480" y="6072480"/>
              <a:ext cx="1440" cy="325800"/>
            </a:xfrm>
            <a:prstGeom prst="straightConnector1">
              <a:avLst/>
            </a:prstGeom>
            <a:ln w="19050">
              <a:solidFill>
                <a:srgbClr val="000000"/>
              </a:solidFill>
              <a:round/>
            </a:ln>
          </p:spPr>
        </p:cxnSp>
        <p:cxnSp>
          <p:nvCxnSpPr>
            <p:cNvPr id="138" name="Connecteur droit 26"/>
            <p:cNvCxnSpPr/>
            <p:nvPr/>
          </p:nvCxnSpPr>
          <p:spPr>
            <a:xfrm>
              <a:off x="7290720" y="6072480"/>
              <a:ext cx="1440" cy="325800"/>
            </a:xfrm>
            <a:prstGeom prst="straightConnector1">
              <a:avLst/>
            </a:prstGeom>
            <a:ln w="19050">
              <a:solidFill>
                <a:srgbClr val="000000"/>
              </a:solidFill>
              <a:round/>
            </a:ln>
          </p:spPr>
        </p:cxnSp>
        <p:cxnSp>
          <p:nvCxnSpPr>
            <p:cNvPr id="139" name="Connecteur droit 27"/>
            <p:cNvCxnSpPr/>
            <p:nvPr/>
          </p:nvCxnSpPr>
          <p:spPr>
            <a:xfrm>
              <a:off x="7590600" y="6072480"/>
              <a:ext cx="1440" cy="325800"/>
            </a:xfrm>
            <a:prstGeom prst="straightConnector1">
              <a:avLst/>
            </a:prstGeom>
            <a:ln w="19050">
              <a:solidFill>
                <a:srgbClr val="000000"/>
              </a:solidFill>
              <a:round/>
            </a:ln>
          </p:spPr>
        </p:cxnSp>
        <p:cxnSp>
          <p:nvCxnSpPr>
            <p:cNvPr id="140" name="Connecteur droit 28"/>
            <p:cNvCxnSpPr/>
            <p:nvPr/>
          </p:nvCxnSpPr>
          <p:spPr>
            <a:xfrm>
              <a:off x="7890480" y="6072480"/>
              <a:ext cx="1440" cy="325800"/>
            </a:xfrm>
            <a:prstGeom prst="straightConnector1">
              <a:avLst/>
            </a:prstGeom>
            <a:ln w="19050">
              <a:solidFill>
                <a:srgbClr val="000000"/>
              </a:solidFill>
              <a:round/>
            </a:ln>
          </p:spPr>
        </p:cxnSp>
        <p:cxnSp>
          <p:nvCxnSpPr>
            <p:cNvPr id="141" name="Connecteur droit 29"/>
            <p:cNvCxnSpPr/>
            <p:nvPr/>
          </p:nvCxnSpPr>
          <p:spPr>
            <a:xfrm>
              <a:off x="8190720" y="6072480"/>
              <a:ext cx="1440" cy="325800"/>
            </a:xfrm>
            <a:prstGeom prst="straightConnector1">
              <a:avLst/>
            </a:prstGeom>
            <a:ln w="19050">
              <a:solidFill>
                <a:srgbClr val="000000"/>
              </a:solidFill>
              <a:round/>
            </a:ln>
          </p:spPr>
        </p:cxnSp>
        <p:cxnSp>
          <p:nvCxnSpPr>
            <p:cNvPr id="142" name="Connecteur droit 30"/>
            <p:cNvCxnSpPr/>
            <p:nvPr/>
          </p:nvCxnSpPr>
          <p:spPr>
            <a:xfrm>
              <a:off x="8490600" y="6072480"/>
              <a:ext cx="1440" cy="325800"/>
            </a:xfrm>
            <a:prstGeom prst="straightConnector1">
              <a:avLst/>
            </a:prstGeom>
            <a:ln w="19050">
              <a:solidFill>
                <a:srgbClr val="000000"/>
              </a:solidFill>
              <a:round/>
            </a:ln>
          </p:spPr>
        </p:cxnSp>
        <p:cxnSp>
          <p:nvCxnSpPr>
            <p:cNvPr id="143" name="Connecteur droit 31"/>
            <p:cNvCxnSpPr/>
            <p:nvPr/>
          </p:nvCxnSpPr>
          <p:spPr>
            <a:xfrm>
              <a:off x="8790840" y="6072480"/>
              <a:ext cx="1440" cy="325800"/>
            </a:xfrm>
            <a:prstGeom prst="straightConnector1">
              <a:avLst/>
            </a:prstGeom>
            <a:ln w="19050">
              <a:solidFill>
                <a:srgbClr val="000000"/>
              </a:solidFill>
              <a:round/>
            </a:ln>
          </p:spPr>
        </p:cxnSp>
        <p:cxnSp>
          <p:nvCxnSpPr>
            <p:cNvPr id="144" name="Connecteur droit 32"/>
            <p:cNvCxnSpPr/>
            <p:nvPr/>
          </p:nvCxnSpPr>
          <p:spPr>
            <a:xfrm>
              <a:off x="9090720" y="5979960"/>
              <a:ext cx="1440" cy="423000"/>
            </a:xfrm>
            <a:prstGeom prst="straightConnector1">
              <a:avLst/>
            </a:prstGeom>
            <a:ln w="19050">
              <a:solidFill>
                <a:srgbClr val="000000"/>
              </a:solidFill>
              <a:round/>
            </a:ln>
          </p:spPr>
        </p:cxnSp>
      </p:grpSp>
      <p:sp>
        <p:nvSpPr>
          <p:cNvPr id="145" name=""/>
          <p:cNvSpPr/>
          <p:nvPr/>
        </p:nvSpPr>
        <p:spPr>
          <a:xfrm>
            <a:off x="180000" y="3601080"/>
            <a:ext cx="8820000" cy="360"/>
          </a:xfrm>
          <a:prstGeom prst="line">
            <a:avLst/>
          </a:prstGeom>
          <a:ln w="36000">
            <a:solidFill>
              <a:srgbClr val="000000"/>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147"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2/8</a:t>
            </a:r>
            <a:endParaRPr b="0" lang="en-US" sz="2000" spc="-1" strike="noStrike">
              <a:solidFill>
                <a:srgbClr val="000000"/>
              </a:solidFill>
              <a:latin typeface="Calibri"/>
            </a:endParaRPr>
          </a:p>
        </p:txBody>
      </p:sp>
      <p:sp>
        <p:nvSpPr>
          <p:cNvPr id="148" name="ZoneTexte 3"/>
          <p:cNvSpPr/>
          <p:nvPr/>
        </p:nvSpPr>
        <p:spPr>
          <a:xfrm>
            <a:off x="2149200" y="127224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8 901 . . . 8 910</a:t>
            </a:r>
            <a:endParaRPr b="0" lang="fr-FR" sz="6000" spc="-1" strike="noStrike">
              <a:latin typeface="Arial"/>
            </a:endParaRPr>
          </a:p>
        </p:txBody>
      </p:sp>
      <p:sp>
        <p:nvSpPr>
          <p:cNvPr id="149" name="ZoneTexte 4"/>
          <p:cNvSpPr/>
          <p:nvPr/>
        </p:nvSpPr>
        <p:spPr>
          <a:xfrm>
            <a:off x="4000320" y="10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
        <p:nvSpPr>
          <p:cNvPr id="150"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151"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52"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153" name="Groupe 1"/>
          <p:cNvGrpSpPr/>
          <p:nvPr/>
        </p:nvGrpSpPr>
        <p:grpSpPr>
          <a:xfrm>
            <a:off x="90720" y="5975280"/>
            <a:ext cx="9001080" cy="427320"/>
            <a:chOff x="90720" y="5975280"/>
            <a:chExt cx="9001080" cy="427320"/>
          </a:xfrm>
        </p:grpSpPr>
        <p:cxnSp>
          <p:nvCxnSpPr>
            <p:cNvPr id="154" name="Connecteur droit 65"/>
            <p:cNvCxnSpPr/>
            <p:nvPr/>
          </p:nvCxnSpPr>
          <p:spPr>
            <a:xfrm>
              <a:off x="90720" y="6396840"/>
              <a:ext cx="9001440" cy="1440"/>
            </a:xfrm>
            <a:prstGeom prst="straightConnector1">
              <a:avLst/>
            </a:prstGeom>
            <a:ln w="19050">
              <a:solidFill>
                <a:srgbClr val="000000"/>
              </a:solidFill>
              <a:round/>
            </a:ln>
          </p:spPr>
        </p:cxnSp>
        <p:cxnSp>
          <p:nvCxnSpPr>
            <p:cNvPr id="155" name="Connecteur droit 66"/>
            <p:cNvCxnSpPr/>
            <p:nvPr/>
          </p:nvCxnSpPr>
          <p:spPr>
            <a:xfrm>
              <a:off x="93960" y="5975280"/>
              <a:ext cx="1440" cy="423000"/>
            </a:xfrm>
            <a:prstGeom prst="straightConnector1">
              <a:avLst/>
            </a:prstGeom>
            <a:ln w="19050">
              <a:solidFill>
                <a:srgbClr val="000000"/>
              </a:solidFill>
              <a:round/>
            </a:ln>
          </p:spPr>
        </p:cxnSp>
        <p:cxnSp>
          <p:nvCxnSpPr>
            <p:cNvPr id="156" name="Connecteur droit 67"/>
            <p:cNvCxnSpPr/>
            <p:nvPr/>
          </p:nvCxnSpPr>
          <p:spPr>
            <a:xfrm>
              <a:off x="390600" y="6072480"/>
              <a:ext cx="1440" cy="325800"/>
            </a:xfrm>
            <a:prstGeom prst="straightConnector1">
              <a:avLst/>
            </a:prstGeom>
            <a:ln w="19050">
              <a:solidFill>
                <a:srgbClr val="000000"/>
              </a:solidFill>
              <a:round/>
            </a:ln>
          </p:spPr>
        </p:cxnSp>
        <p:cxnSp>
          <p:nvCxnSpPr>
            <p:cNvPr id="157" name="Connecteur droit 68"/>
            <p:cNvCxnSpPr/>
            <p:nvPr/>
          </p:nvCxnSpPr>
          <p:spPr>
            <a:xfrm>
              <a:off x="690840" y="6072480"/>
              <a:ext cx="1440" cy="325800"/>
            </a:xfrm>
            <a:prstGeom prst="straightConnector1">
              <a:avLst/>
            </a:prstGeom>
            <a:ln w="19050">
              <a:solidFill>
                <a:srgbClr val="000000"/>
              </a:solidFill>
              <a:round/>
            </a:ln>
          </p:spPr>
        </p:cxnSp>
        <p:cxnSp>
          <p:nvCxnSpPr>
            <p:cNvPr id="158" name="Connecteur droit 69"/>
            <p:cNvCxnSpPr/>
            <p:nvPr/>
          </p:nvCxnSpPr>
          <p:spPr>
            <a:xfrm>
              <a:off x="990720" y="6072480"/>
              <a:ext cx="1440" cy="325800"/>
            </a:xfrm>
            <a:prstGeom prst="straightConnector1">
              <a:avLst/>
            </a:prstGeom>
            <a:ln w="19050">
              <a:solidFill>
                <a:srgbClr val="000000"/>
              </a:solidFill>
              <a:round/>
            </a:ln>
          </p:spPr>
        </p:cxnSp>
        <p:cxnSp>
          <p:nvCxnSpPr>
            <p:cNvPr id="159" name="Connecteur droit 70"/>
            <p:cNvCxnSpPr/>
            <p:nvPr/>
          </p:nvCxnSpPr>
          <p:spPr>
            <a:xfrm>
              <a:off x="1290960" y="6072480"/>
              <a:ext cx="1440" cy="325800"/>
            </a:xfrm>
            <a:prstGeom prst="straightConnector1">
              <a:avLst/>
            </a:prstGeom>
            <a:ln w="19050">
              <a:solidFill>
                <a:srgbClr val="000000"/>
              </a:solidFill>
              <a:round/>
            </a:ln>
          </p:spPr>
        </p:cxnSp>
        <p:cxnSp>
          <p:nvCxnSpPr>
            <p:cNvPr id="160" name="Connecteur droit 71"/>
            <p:cNvCxnSpPr/>
            <p:nvPr/>
          </p:nvCxnSpPr>
          <p:spPr>
            <a:xfrm>
              <a:off x="1590480" y="6072480"/>
              <a:ext cx="1440" cy="325800"/>
            </a:xfrm>
            <a:prstGeom prst="straightConnector1">
              <a:avLst/>
            </a:prstGeom>
            <a:ln w="19050">
              <a:solidFill>
                <a:srgbClr val="000000"/>
              </a:solidFill>
              <a:round/>
            </a:ln>
          </p:spPr>
        </p:cxnSp>
        <p:cxnSp>
          <p:nvCxnSpPr>
            <p:cNvPr id="161" name="Connecteur droit 72"/>
            <p:cNvCxnSpPr/>
            <p:nvPr/>
          </p:nvCxnSpPr>
          <p:spPr>
            <a:xfrm>
              <a:off x="1890720" y="6072480"/>
              <a:ext cx="1440" cy="325800"/>
            </a:xfrm>
            <a:prstGeom prst="straightConnector1">
              <a:avLst/>
            </a:prstGeom>
            <a:ln w="19050">
              <a:solidFill>
                <a:srgbClr val="000000"/>
              </a:solidFill>
              <a:round/>
            </a:ln>
          </p:spPr>
        </p:cxnSp>
        <p:cxnSp>
          <p:nvCxnSpPr>
            <p:cNvPr id="162" name="Connecteur droit 73"/>
            <p:cNvCxnSpPr/>
            <p:nvPr/>
          </p:nvCxnSpPr>
          <p:spPr>
            <a:xfrm>
              <a:off x="2190600" y="6072480"/>
              <a:ext cx="1440" cy="325800"/>
            </a:xfrm>
            <a:prstGeom prst="straightConnector1">
              <a:avLst/>
            </a:prstGeom>
            <a:ln w="19050">
              <a:solidFill>
                <a:srgbClr val="000000"/>
              </a:solidFill>
              <a:round/>
            </a:ln>
          </p:spPr>
        </p:cxnSp>
        <p:cxnSp>
          <p:nvCxnSpPr>
            <p:cNvPr id="163" name="Connecteur droit 74"/>
            <p:cNvCxnSpPr/>
            <p:nvPr/>
          </p:nvCxnSpPr>
          <p:spPr>
            <a:xfrm>
              <a:off x="2490480" y="6072480"/>
              <a:ext cx="1440" cy="325800"/>
            </a:xfrm>
            <a:prstGeom prst="straightConnector1">
              <a:avLst/>
            </a:prstGeom>
            <a:ln w="19050">
              <a:solidFill>
                <a:srgbClr val="000000"/>
              </a:solidFill>
              <a:round/>
            </a:ln>
          </p:spPr>
        </p:cxnSp>
        <p:cxnSp>
          <p:nvCxnSpPr>
            <p:cNvPr id="164" name="Connecteur droit 75"/>
            <p:cNvCxnSpPr/>
            <p:nvPr/>
          </p:nvCxnSpPr>
          <p:spPr>
            <a:xfrm>
              <a:off x="2790720" y="6072480"/>
              <a:ext cx="1440" cy="325800"/>
            </a:xfrm>
            <a:prstGeom prst="straightConnector1">
              <a:avLst/>
            </a:prstGeom>
            <a:ln w="19050">
              <a:solidFill>
                <a:srgbClr val="000000"/>
              </a:solidFill>
              <a:round/>
            </a:ln>
          </p:spPr>
        </p:cxnSp>
        <p:cxnSp>
          <p:nvCxnSpPr>
            <p:cNvPr id="165" name="Connecteur droit 76"/>
            <p:cNvCxnSpPr/>
            <p:nvPr/>
          </p:nvCxnSpPr>
          <p:spPr>
            <a:xfrm>
              <a:off x="3090600" y="5975280"/>
              <a:ext cx="1440" cy="423000"/>
            </a:xfrm>
            <a:prstGeom prst="straightConnector1">
              <a:avLst/>
            </a:prstGeom>
            <a:ln w="38100">
              <a:solidFill>
                <a:srgbClr val="000000"/>
              </a:solidFill>
              <a:round/>
            </a:ln>
          </p:spPr>
        </p:cxnSp>
        <p:cxnSp>
          <p:nvCxnSpPr>
            <p:cNvPr id="166" name="Connecteur droit 77"/>
            <p:cNvCxnSpPr/>
            <p:nvPr/>
          </p:nvCxnSpPr>
          <p:spPr>
            <a:xfrm>
              <a:off x="3390480" y="6072480"/>
              <a:ext cx="1440" cy="325800"/>
            </a:xfrm>
            <a:prstGeom prst="straightConnector1">
              <a:avLst/>
            </a:prstGeom>
            <a:ln w="19050">
              <a:solidFill>
                <a:srgbClr val="000000"/>
              </a:solidFill>
              <a:round/>
            </a:ln>
          </p:spPr>
        </p:cxnSp>
        <p:cxnSp>
          <p:nvCxnSpPr>
            <p:cNvPr id="167" name="Connecteur droit 78"/>
            <p:cNvCxnSpPr/>
            <p:nvPr/>
          </p:nvCxnSpPr>
          <p:spPr>
            <a:xfrm>
              <a:off x="3690360" y="6072480"/>
              <a:ext cx="1440" cy="325800"/>
            </a:xfrm>
            <a:prstGeom prst="straightConnector1">
              <a:avLst/>
            </a:prstGeom>
            <a:ln w="19050">
              <a:solidFill>
                <a:srgbClr val="000000"/>
              </a:solidFill>
              <a:round/>
            </a:ln>
          </p:spPr>
        </p:cxnSp>
        <p:cxnSp>
          <p:nvCxnSpPr>
            <p:cNvPr id="168" name="Connecteur droit 79"/>
            <p:cNvCxnSpPr/>
            <p:nvPr/>
          </p:nvCxnSpPr>
          <p:spPr>
            <a:xfrm>
              <a:off x="3990600" y="6072480"/>
              <a:ext cx="1440" cy="325800"/>
            </a:xfrm>
            <a:prstGeom prst="straightConnector1">
              <a:avLst/>
            </a:prstGeom>
            <a:ln w="19050">
              <a:solidFill>
                <a:srgbClr val="000000"/>
              </a:solidFill>
              <a:round/>
            </a:ln>
          </p:spPr>
        </p:cxnSp>
        <p:cxnSp>
          <p:nvCxnSpPr>
            <p:cNvPr id="169" name="Connecteur droit 80"/>
            <p:cNvCxnSpPr/>
            <p:nvPr/>
          </p:nvCxnSpPr>
          <p:spPr>
            <a:xfrm>
              <a:off x="4290480" y="6072480"/>
              <a:ext cx="1440" cy="325800"/>
            </a:xfrm>
            <a:prstGeom prst="straightConnector1">
              <a:avLst/>
            </a:prstGeom>
            <a:ln w="19050">
              <a:solidFill>
                <a:srgbClr val="000000"/>
              </a:solidFill>
              <a:round/>
            </a:ln>
          </p:spPr>
        </p:cxnSp>
        <p:cxnSp>
          <p:nvCxnSpPr>
            <p:cNvPr id="170" name="Connecteur droit 81"/>
            <p:cNvCxnSpPr/>
            <p:nvPr/>
          </p:nvCxnSpPr>
          <p:spPr>
            <a:xfrm>
              <a:off x="4590360" y="6072480"/>
              <a:ext cx="1440" cy="325800"/>
            </a:xfrm>
            <a:prstGeom prst="straightConnector1">
              <a:avLst/>
            </a:prstGeom>
            <a:ln w="19050">
              <a:solidFill>
                <a:srgbClr val="000000"/>
              </a:solidFill>
              <a:round/>
            </a:ln>
          </p:spPr>
        </p:cxnSp>
        <p:cxnSp>
          <p:nvCxnSpPr>
            <p:cNvPr id="171" name="Connecteur droit 82"/>
            <p:cNvCxnSpPr/>
            <p:nvPr/>
          </p:nvCxnSpPr>
          <p:spPr>
            <a:xfrm>
              <a:off x="4890600" y="6072480"/>
              <a:ext cx="1440" cy="325800"/>
            </a:xfrm>
            <a:prstGeom prst="straightConnector1">
              <a:avLst/>
            </a:prstGeom>
            <a:ln w="19050">
              <a:solidFill>
                <a:srgbClr val="000000"/>
              </a:solidFill>
              <a:round/>
            </a:ln>
          </p:spPr>
        </p:cxnSp>
        <p:cxnSp>
          <p:nvCxnSpPr>
            <p:cNvPr id="172" name="Connecteur droit 83"/>
            <p:cNvCxnSpPr/>
            <p:nvPr/>
          </p:nvCxnSpPr>
          <p:spPr>
            <a:xfrm>
              <a:off x="5190480" y="6072480"/>
              <a:ext cx="1440" cy="325800"/>
            </a:xfrm>
            <a:prstGeom prst="straightConnector1">
              <a:avLst/>
            </a:prstGeom>
            <a:ln w="19050">
              <a:solidFill>
                <a:srgbClr val="000000"/>
              </a:solidFill>
              <a:round/>
            </a:ln>
          </p:spPr>
        </p:cxnSp>
        <p:cxnSp>
          <p:nvCxnSpPr>
            <p:cNvPr id="173" name="Connecteur droit 84"/>
            <p:cNvCxnSpPr/>
            <p:nvPr/>
          </p:nvCxnSpPr>
          <p:spPr>
            <a:xfrm>
              <a:off x="5490360" y="6072480"/>
              <a:ext cx="1440" cy="325800"/>
            </a:xfrm>
            <a:prstGeom prst="straightConnector1">
              <a:avLst/>
            </a:prstGeom>
            <a:ln w="19050">
              <a:solidFill>
                <a:srgbClr val="000000"/>
              </a:solidFill>
              <a:round/>
            </a:ln>
          </p:spPr>
        </p:cxnSp>
        <p:cxnSp>
          <p:nvCxnSpPr>
            <p:cNvPr id="174" name="Connecteur droit 85"/>
            <p:cNvCxnSpPr/>
            <p:nvPr/>
          </p:nvCxnSpPr>
          <p:spPr>
            <a:xfrm>
              <a:off x="5790600" y="6072480"/>
              <a:ext cx="1440" cy="325800"/>
            </a:xfrm>
            <a:prstGeom prst="straightConnector1">
              <a:avLst/>
            </a:prstGeom>
            <a:ln w="19050">
              <a:solidFill>
                <a:srgbClr val="000000"/>
              </a:solidFill>
              <a:round/>
            </a:ln>
          </p:spPr>
        </p:cxnSp>
        <p:cxnSp>
          <p:nvCxnSpPr>
            <p:cNvPr id="175" name="Connecteur droit 86"/>
            <p:cNvCxnSpPr/>
            <p:nvPr/>
          </p:nvCxnSpPr>
          <p:spPr>
            <a:xfrm>
              <a:off x="6084000" y="5979960"/>
              <a:ext cx="1440" cy="423000"/>
            </a:xfrm>
            <a:prstGeom prst="straightConnector1">
              <a:avLst/>
            </a:prstGeom>
            <a:ln w="38100">
              <a:solidFill>
                <a:srgbClr val="000000"/>
              </a:solidFill>
              <a:round/>
            </a:ln>
          </p:spPr>
        </p:cxnSp>
        <p:cxnSp>
          <p:nvCxnSpPr>
            <p:cNvPr id="176" name="Connecteur droit 87"/>
            <p:cNvCxnSpPr/>
            <p:nvPr/>
          </p:nvCxnSpPr>
          <p:spPr>
            <a:xfrm>
              <a:off x="6390720" y="6072480"/>
              <a:ext cx="1440" cy="325800"/>
            </a:xfrm>
            <a:prstGeom prst="straightConnector1">
              <a:avLst/>
            </a:prstGeom>
            <a:ln w="19050">
              <a:solidFill>
                <a:srgbClr val="000000"/>
              </a:solidFill>
              <a:round/>
            </a:ln>
          </p:spPr>
        </p:cxnSp>
        <p:cxnSp>
          <p:nvCxnSpPr>
            <p:cNvPr id="177" name="Connecteur droit 88"/>
            <p:cNvCxnSpPr/>
            <p:nvPr/>
          </p:nvCxnSpPr>
          <p:spPr>
            <a:xfrm>
              <a:off x="6690600" y="6072480"/>
              <a:ext cx="1440" cy="325800"/>
            </a:xfrm>
            <a:prstGeom prst="straightConnector1">
              <a:avLst/>
            </a:prstGeom>
            <a:ln w="19050">
              <a:solidFill>
                <a:srgbClr val="000000"/>
              </a:solidFill>
              <a:round/>
            </a:ln>
          </p:spPr>
        </p:cxnSp>
        <p:cxnSp>
          <p:nvCxnSpPr>
            <p:cNvPr id="178" name="Connecteur droit 89"/>
            <p:cNvCxnSpPr/>
            <p:nvPr/>
          </p:nvCxnSpPr>
          <p:spPr>
            <a:xfrm>
              <a:off x="6990480" y="6072480"/>
              <a:ext cx="1440" cy="325800"/>
            </a:xfrm>
            <a:prstGeom prst="straightConnector1">
              <a:avLst/>
            </a:prstGeom>
            <a:ln w="19050">
              <a:solidFill>
                <a:srgbClr val="000000"/>
              </a:solidFill>
              <a:round/>
            </a:ln>
          </p:spPr>
        </p:cxnSp>
        <p:cxnSp>
          <p:nvCxnSpPr>
            <p:cNvPr id="179" name="Connecteur droit 90"/>
            <p:cNvCxnSpPr/>
            <p:nvPr/>
          </p:nvCxnSpPr>
          <p:spPr>
            <a:xfrm>
              <a:off x="7290720" y="6072480"/>
              <a:ext cx="1440" cy="325800"/>
            </a:xfrm>
            <a:prstGeom prst="straightConnector1">
              <a:avLst/>
            </a:prstGeom>
            <a:ln w="19050">
              <a:solidFill>
                <a:srgbClr val="000000"/>
              </a:solidFill>
              <a:round/>
            </a:ln>
          </p:spPr>
        </p:cxnSp>
        <p:cxnSp>
          <p:nvCxnSpPr>
            <p:cNvPr id="180" name="Connecteur droit 91"/>
            <p:cNvCxnSpPr/>
            <p:nvPr/>
          </p:nvCxnSpPr>
          <p:spPr>
            <a:xfrm>
              <a:off x="7590600" y="6072480"/>
              <a:ext cx="1440" cy="325800"/>
            </a:xfrm>
            <a:prstGeom prst="straightConnector1">
              <a:avLst/>
            </a:prstGeom>
            <a:ln w="19050">
              <a:solidFill>
                <a:srgbClr val="000000"/>
              </a:solidFill>
              <a:round/>
            </a:ln>
          </p:spPr>
        </p:cxnSp>
        <p:cxnSp>
          <p:nvCxnSpPr>
            <p:cNvPr id="181" name="Connecteur droit 92"/>
            <p:cNvCxnSpPr/>
            <p:nvPr/>
          </p:nvCxnSpPr>
          <p:spPr>
            <a:xfrm>
              <a:off x="7890480" y="6072480"/>
              <a:ext cx="1440" cy="325800"/>
            </a:xfrm>
            <a:prstGeom prst="straightConnector1">
              <a:avLst/>
            </a:prstGeom>
            <a:ln w="19050">
              <a:solidFill>
                <a:srgbClr val="000000"/>
              </a:solidFill>
              <a:round/>
            </a:ln>
          </p:spPr>
        </p:cxnSp>
        <p:cxnSp>
          <p:nvCxnSpPr>
            <p:cNvPr id="182" name="Connecteur droit 93"/>
            <p:cNvCxnSpPr/>
            <p:nvPr/>
          </p:nvCxnSpPr>
          <p:spPr>
            <a:xfrm>
              <a:off x="8190720" y="6072480"/>
              <a:ext cx="1440" cy="325800"/>
            </a:xfrm>
            <a:prstGeom prst="straightConnector1">
              <a:avLst/>
            </a:prstGeom>
            <a:ln w="19050">
              <a:solidFill>
                <a:srgbClr val="000000"/>
              </a:solidFill>
              <a:round/>
            </a:ln>
          </p:spPr>
        </p:cxnSp>
        <p:cxnSp>
          <p:nvCxnSpPr>
            <p:cNvPr id="183" name="Connecteur droit 94"/>
            <p:cNvCxnSpPr/>
            <p:nvPr/>
          </p:nvCxnSpPr>
          <p:spPr>
            <a:xfrm>
              <a:off x="8490600" y="6072480"/>
              <a:ext cx="1440" cy="325800"/>
            </a:xfrm>
            <a:prstGeom prst="straightConnector1">
              <a:avLst/>
            </a:prstGeom>
            <a:ln w="19050">
              <a:solidFill>
                <a:srgbClr val="000000"/>
              </a:solidFill>
              <a:round/>
            </a:ln>
          </p:spPr>
        </p:cxnSp>
        <p:cxnSp>
          <p:nvCxnSpPr>
            <p:cNvPr id="184" name="Connecteur droit 95"/>
            <p:cNvCxnSpPr/>
            <p:nvPr/>
          </p:nvCxnSpPr>
          <p:spPr>
            <a:xfrm>
              <a:off x="8790840" y="6072480"/>
              <a:ext cx="1440" cy="325800"/>
            </a:xfrm>
            <a:prstGeom prst="straightConnector1">
              <a:avLst/>
            </a:prstGeom>
            <a:ln w="19050">
              <a:solidFill>
                <a:srgbClr val="000000"/>
              </a:solidFill>
              <a:round/>
            </a:ln>
          </p:spPr>
        </p:cxnSp>
        <p:cxnSp>
          <p:nvCxnSpPr>
            <p:cNvPr id="185" name="Connecteur droit 96"/>
            <p:cNvCxnSpPr/>
            <p:nvPr/>
          </p:nvCxnSpPr>
          <p:spPr>
            <a:xfrm>
              <a:off x="9090720" y="5979960"/>
              <a:ext cx="1440" cy="423000"/>
            </a:xfrm>
            <a:prstGeom prst="straightConnector1">
              <a:avLst/>
            </a:prstGeom>
            <a:ln w="19050">
              <a:solidFill>
                <a:srgbClr val="000000"/>
              </a:solidFill>
              <a:round/>
            </a:ln>
          </p:spPr>
        </p:cxnSp>
      </p:grpSp>
      <p:sp>
        <p:nvSpPr>
          <p:cNvPr id="186" name="ZoneTexte 2"/>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1,03 . . . 1,2</a:t>
            </a:r>
            <a:endParaRPr b="0" lang="fr-FR" sz="6000" spc="-1" strike="noStrike">
              <a:latin typeface="Arial"/>
            </a:endParaRPr>
          </a:p>
        </p:txBody>
      </p:sp>
      <p:sp>
        <p:nvSpPr>
          <p:cNvPr id="187" name="ZoneTexte 9"/>
          <p:cNvSpPr/>
          <p:nvPr/>
        </p:nvSpPr>
        <p:spPr>
          <a:xfrm>
            <a:off x="3714120" y="37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&lt;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8" dur="indefinite" restart="never" nodeType="tmRoot">
          <p:childTnLst>
            <p:seq>
              <p:cTn id="9" dur="indefinite" nodeType="mainSeq">
                <p:childTnLst>
                  <p:par>
                    <p:cTn id="10" fill="hold">
                      <p:stCondLst>
                        <p:cond delay="indefinite"/>
                      </p:stCondLst>
                      <p:childTnLst>
                        <p:par>
                          <p:cTn id="11" fill="hold">
                            <p:stCondLst>
                              <p:cond delay="0"/>
                            </p:stCondLst>
                            <p:childTnLst>
                              <p:par>
                                <p:cTn id="12" nodeType="clickEffect" fill="hold" presetClass="entr" presetID="10">
                                  <p:stCondLst>
                                    <p:cond delay="0"/>
                                  </p:stCondLst>
                                  <p:childTnLst>
                                    <p:set>
                                      <p:cBhvr>
                                        <p:cTn id="13" dur="1" fill="hold">
                                          <p:stCondLst>
                                            <p:cond delay="0"/>
                                          </p:stCondLst>
                                        </p:cTn>
                                        <p:tgtEl>
                                          <p:spTgt spid="149"/>
                                        </p:tgtEl>
                                        <p:attrNameLst>
                                          <p:attrName>style.visibility</p:attrName>
                                        </p:attrNameLst>
                                      </p:cBhvr>
                                      <p:to>
                                        <p:strVal val="visible"/>
                                      </p:to>
                                    </p:set>
                                    <p:animEffect filter="fade" transition="in">
                                      <p:cBhvr additive="repl">
                                        <p:cTn id="14" dur="500"/>
                                        <p:tgtEl>
                                          <p:spTgt spid="149"/>
                                        </p:tgtEl>
                                      </p:cBhvr>
                                    </p:animEffect>
                                  </p:childTnLst>
                                </p:cTn>
                              </p:par>
                            </p:childTnLst>
                          </p:cTn>
                        </p:par>
                      </p:childTnLst>
                    </p:cTn>
                  </p:par>
                  <p:par>
                    <p:cTn id="15" fill="hold">
                      <p:stCondLst>
                        <p:cond delay="indefinite"/>
                      </p:stCondLst>
                      <p:childTnLst>
                        <p:par>
                          <p:cTn id="16" fill="hold">
                            <p:stCondLst>
                              <p:cond delay="0"/>
                            </p:stCondLst>
                            <p:childTnLst>
                              <p:par>
                                <p:cTn id="17" nodeType="clickEffect" fill="hold" presetClass="entr" presetID="1">
                                  <p:stCondLst>
                                    <p:cond delay="0"/>
                                  </p:stCondLst>
                                  <p:childTnLst>
                                    <p:set>
                                      <p:cBhvr>
                                        <p:cTn id="18" dur="1" fill="hold">
                                          <p:stCondLst>
                                            <p:cond delay="0"/>
                                          </p:stCondLst>
                                        </p:cTn>
                                        <p:tgtEl>
                                          <p:spTgt spid="1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189"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3/8</a:t>
            </a:r>
            <a:endParaRPr b="0" lang="en-US" sz="2000" spc="-1" strike="noStrike">
              <a:solidFill>
                <a:srgbClr val="000000"/>
              </a:solidFill>
              <a:latin typeface="Calibri"/>
            </a:endParaRPr>
          </a:p>
        </p:txBody>
      </p:sp>
      <p:sp>
        <p:nvSpPr>
          <p:cNvPr id="190" name="ZoneTexte 3"/>
          <p:cNvSpPr/>
          <p:nvPr/>
        </p:nvSpPr>
        <p:spPr>
          <a:xfrm>
            <a:off x="2228400" y="1080000"/>
            <a:ext cx="55058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6 000 . . . 5 999</a:t>
            </a:r>
            <a:endParaRPr b="0" lang="fr-FR" sz="6000" spc="-1" strike="noStrike">
              <a:latin typeface="Arial"/>
            </a:endParaRPr>
          </a:p>
        </p:txBody>
      </p:sp>
      <p:sp>
        <p:nvSpPr>
          <p:cNvPr id="191"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192"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93"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194" name="Groupe 2"/>
          <p:cNvGrpSpPr/>
          <p:nvPr/>
        </p:nvGrpSpPr>
        <p:grpSpPr>
          <a:xfrm>
            <a:off x="90720" y="5975280"/>
            <a:ext cx="9001080" cy="427320"/>
            <a:chOff x="90720" y="5975280"/>
            <a:chExt cx="9001080" cy="427320"/>
          </a:xfrm>
        </p:grpSpPr>
        <p:cxnSp>
          <p:nvCxnSpPr>
            <p:cNvPr id="195" name="Connecteur droit 97"/>
            <p:cNvCxnSpPr/>
            <p:nvPr/>
          </p:nvCxnSpPr>
          <p:spPr>
            <a:xfrm>
              <a:off x="90720" y="6396840"/>
              <a:ext cx="9001440" cy="1440"/>
            </a:xfrm>
            <a:prstGeom prst="straightConnector1">
              <a:avLst/>
            </a:prstGeom>
            <a:ln w="19050">
              <a:solidFill>
                <a:srgbClr val="000000"/>
              </a:solidFill>
              <a:round/>
            </a:ln>
          </p:spPr>
        </p:cxnSp>
        <p:cxnSp>
          <p:nvCxnSpPr>
            <p:cNvPr id="196" name="Connecteur droit 98"/>
            <p:cNvCxnSpPr/>
            <p:nvPr/>
          </p:nvCxnSpPr>
          <p:spPr>
            <a:xfrm>
              <a:off x="93960" y="5975280"/>
              <a:ext cx="1440" cy="423000"/>
            </a:xfrm>
            <a:prstGeom prst="straightConnector1">
              <a:avLst/>
            </a:prstGeom>
            <a:ln w="19050">
              <a:solidFill>
                <a:srgbClr val="000000"/>
              </a:solidFill>
              <a:round/>
            </a:ln>
          </p:spPr>
        </p:cxnSp>
        <p:cxnSp>
          <p:nvCxnSpPr>
            <p:cNvPr id="197" name="Connecteur droit 99"/>
            <p:cNvCxnSpPr/>
            <p:nvPr/>
          </p:nvCxnSpPr>
          <p:spPr>
            <a:xfrm>
              <a:off x="390600" y="6072480"/>
              <a:ext cx="1440" cy="325800"/>
            </a:xfrm>
            <a:prstGeom prst="straightConnector1">
              <a:avLst/>
            </a:prstGeom>
            <a:ln w="19050">
              <a:solidFill>
                <a:srgbClr val="000000"/>
              </a:solidFill>
              <a:round/>
            </a:ln>
          </p:spPr>
        </p:cxnSp>
        <p:cxnSp>
          <p:nvCxnSpPr>
            <p:cNvPr id="198" name="Connecteur droit 100"/>
            <p:cNvCxnSpPr/>
            <p:nvPr/>
          </p:nvCxnSpPr>
          <p:spPr>
            <a:xfrm>
              <a:off x="690840" y="6072480"/>
              <a:ext cx="1440" cy="325800"/>
            </a:xfrm>
            <a:prstGeom prst="straightConnector1">
              <a:avLst/>
            </a:prstGeom>
            <a:ln w="19050">
              <a:solidFill>
                <a:srgbClr val="000000"/>
              </a:solidFill>
              <a:round/>
            </a:ln>
          </p:spPr>
        </p:cxnSp>
        <p:cxnSp>
          <p:nvCxnSpPr>
            <p:cNvPr id="199" name="Connecteur droit 101"/>
            <p:cNvCxnSpPr/>
            <p:nvPr/>
          </p:nvCxnSpPr>
          <p:spPr>
            <a:xfrm>
              <a:off x="990720" y="6072480"/>
              <a:ext cx="1440" cy="325800"/>
            </a:xfrm>
            <a:prstGeom prst="straightConnector1">
              <a:avLst/>
            </a:prstGeom>
            <a:ln w="19050">
              <a:solidFill>
                <a:srgbClr val="000000"/>
              </a:solidFill>
              <a:round/>
            </a:ln>
          </p:spPr>
        </p:cxnSp>
        <p:cxnSp>
          <p:nvCxnSpPr>
            <p:cNvPr id="200" name="Connecteur droit 102"/>
            <p:cNvCxnSpPr/>
            <p:nvPr/>
          </p:nvCxnSpPr>
          <p:spPr>
            <a:xfrm>
              <a:off x="1290960" y="6072480"/>
              <a:ext cx="1440" cy="325800"/>
            </a:xfrm>
            <a:prstGeom prst="straightConnector1">
              <a:avLst/>
            </a:prstGeom>
            <a:ln w="19050">
              <a:solidFill>
                <a:srgbClr val="000000"/>
              </a:solidFill>
              <a:round/>
            </a:ln>
          </p:spPr>
        </p:cxnSp>
        <p:cxnSp>
          <p:nvCxnSpPr>
            <p:cNvPr id="201" name="Connecteur droit 103"/>
            <p:cNvCxnSpPr/>
            <p:nvPr/>
          </p:nvCxnSpPr>
          <p:spPr>
            <a:xfrm>
              <a:off x="1590480" y="6072480"/>
              <a:ext cx="1440" cy="325800"/>
            </a:xfrm>
            <a:prstGeom prst="straightConnector1">
              <a:avLst/>
            </a:prstGeom>
            <a:ln w="19050">
              <a:solidFill>
                <a:srgbClr val="000000"/>
              </a:solidFill>
              <a:round/>
            </a:ln>
          </p:spPr>
        </p:cxnSp>
        <p:cxnSp>
          <p:nvCxnSpPr>
            <p:cNvPr id="202" name="Connecteur droit 104"/>
            <p:cNvCxnSpPr/>
            <p:nvPr/>
          </p:nvCxnSpPr>
          <p:spPr>
            <a:xfrm>
              <a:off x="1890720" y="6072480"/>
              <a:ext cx="1440" cy="325800"/>
            </a:xfrm>
            <a:prstGeom prst="straightConnector1">
              <a:avLst/>
            </a:prstGeom>
            <a:ln w="19050">
              <a:solidFill>
                <a:srgbClr val="000000"/>
              </a:solidFill>
              <a:round/>
            </a:ln>
          </p:spPr>
        </p:cxnSp>
        <p:cxnSp>
          <p:nvCxnSpPr>
            <p:cNvPr id="203" name="Connecteur droit 105"/>
            <p:cNvCxnSpPr/>
            <p:nvPr/>
          </p:nvCxnSpPr>
          <p:spPr>
            <a:xfrm>
              <a:off x="2190600" y="6072480"/>
              <a:ext cx="1440" cy="325800"/>
            </a:xfrm>
            <a:prstGeom prst="straightConnector1">
              <a:avLst/>
            </a:prstGeom>
            <a:ln w="19050">
              <a:solidFill>
                <a:srgbClr val="000000"/>
              </a:solidFill>
              <a:round/>
            </a:ln>
          </p:spPr>
        </p:cxnSp>
        <p:cxnSp>
          <p:nvCxnSpPr>
            <p:cNvPr id="204" name="Connecteur droit 106"/>
            <p:cNvCxnSpPr/>
            <p:nvPr/>
          </p:nvCxnSpPr>
          <p:spPr>
            <a:xfrm>
              <a:off x="2490480" y="6072480"/>
              <a:ext cx="1440" cy="325800"/>
            </a:xfrm>
            <a:prstGeom prst="straightConnector1">
              <a:avLst/>
            </a:prstGeom>
            <a:ln w="19050">
              <a:solidFill>
                <a:srgbClr val="000000"/>
              </a:solidFill>
              <a:round/>
            </a:ln>
          </p:spPr>
        </p:cxnSp>
        <p:cxnSp>
          <p:nvCxnSpPr>
            <p:cNvPr id="205" name="Connecteur droit 107"/>
            <p:cNvCxnSpPr/>
            <p:nvPr/>
          </p:nvCxnSpPr>
          <p:spPr>
            <a:xfrm>
              <a:off x="2790720" y="6072480"/>
              <a:ext cx="1440" cy="325800"/>
            </a:xfrm>
            <a:prstGeom prst="straightConnector1">
              <a:avLst/>
            </a:prstGeom>
            <a:ln w="19050">
              <a:solidFill>
                <a:srgbClr val="000000"/>
              </a:solidFill>
              <a:round/>
            </a:ln>
          </p:spPr>
        </p:cxnSp>
        <p:cxnSp>
          <p:nvCxnSpPr>
            <p:cNvPr id="206" name="Connecteur droit 108"/>
            <p:cNvCxnSpPr/>
            <p:nvPr/>
          </p:nvCxnSpPr>
          <p:spPr>
            <a:xfrm>
              <a:off x="3090600" y="5975280"/>
              <a:ext cx="1440" cy="423000"/>
            </a:xfrm>
            <a:prstGeom prst="straightConnector1">
              <a:avLst/>
            </a:prstGeom>
            <a:ln w="38100">
              <a:solidFill>
                <a:srgbClr val="000000"/>
              </a:solidFill>
              <a:round/>
            </a:ln>
          </p:spPr>
        </p:cxnSp>
        <p:cxnSp>
          <p:nvCxnSpPr>
            <p:cNvPr id="207" name="Connecteur droit 109"/>
            <p:cNvCxnSpPr/>
            <p:nvPr/>
          </p:nvCxnSpPr>
          <p:spPr>
            <a:xfrm>
              <a:off x="3390480" y="6072480"/>
              <a:ext cx="1440" cy="325800"/>
            </a:xfrm>
            <a:prstGeom prst="straightConnector1">
              <a:avLst/>
            </a:prstGeom>
            <a:ln w="19050">
              <a:solidFill>
                <a:srgbClr val="000000"/>
              </a:solidFill>
              <a:round/>
            </a:ln>
          </p:spPr>
        </p:cxnSp>
        <p:cxnSp>
          <p:nvCxnSpPr>
            <p:cNvPr id="208" name="Connecteur droit 110"/>
            <p:cNvCxnSpPr/>
            <p:nvPr/>
          </p:nvCxnSpPr>
          <p:spPr>
            <a:xfrm>
              <a:off x="3690360" y="6072480"/>
              <a:ext cx="1440" cy="325800"/>
            </a:xfrm>
            <a:prstGeom prst="straightConnector1">
              <a:avLst/>
            </a:prstGeom>
            <a:ln w="19050">
              <a:solidFill>
                <a:srgbClr val="000000"/>
              </a:solidFill>
              <a:round/>
            </a:ln>
          </p:spPr>
        </p:cxnSp>
        <p:cxnSp>
          <p:nvCxnSpPr>
            <p:cNvPr id="209" name="Connecteur droit 111"/>
            <p:cNvCxnSpPr/>
            <p:nvPr/>
          </p:nvCxnSpPr>
          <p:spPr>
            <a:xfrm>
              <a:off x="3990600" y="6072480"/>
              <a:ext cx="1440" cy="325800"/>
            </a:xfrm>
            <a:prstGeom prst="straightConnector1">
              <a:avLst/>
            </a:prstGeom>
            <a:ln w="19050">
              <a:solidFill>
                <a:srgbClr val="000000"/>
              </a:solidFill>
              <a:round/>
            </a:ln>
          </p:spPr>
        </p:cxnSp>
        <p:cxnSp>
          <p:nvCxnSpPr>
            <p:cNvPr id="210" name="Connecteur droit 112"/>
            <p:cNvCxnSpPr/>
            <p:nvPr/>
          </p:nvCxnSpPr>
          <p:spPr>
            <a:xfrm>
              <a:off x="4290480" y="6072480"/>
              <a:ext cx="1440" cy="325800"/>
            </a:xfrm>
            <a:prstGeom prst="straightConnector1">
              <a:avLst/>
            </a:prstGeom>
            <a:ln w="19050">
              <a:solidFill>
                <a:srgbClr val="000000"/>
              </a:solidFill>
              <a:round/>
            </a:ln>
          </p:spPr>
        </p:cxnSp>
        <p:cxnSp>
          <p:nvCxnSpPr>
            <p:cNvPr id="211" name="Connecteur droit 113"/>
            <p:cNvCxnSpPr/>
            <p:nvPr/>
          </p:nvCxnSpPr>
          <p:spPr>
            <a:xfrm>
              <a:off x="4590360" y="6072480"/>
              <a:ext cx="1440" cy="325800"/>
            </a:xfrm>
            <a:prstGeom prst="straightConnector1">
              <a:avLst/>
            </a:prstGeom>
            <a:ln w="19050">
              <a:solidFill>
                <a:srgbClr val="000000"/>
              </a:solidFill>
              <a:round/>
            </a:ln>
          </p:spPr>
        </p:cxnSp>
        <p:cxnSp>
          <p:nvCxnSpPr>
            <p:cNvPr id="212" name="Connecteur droit 114"/>
            <p:cNvCxnSpPr/>
            <p:nvPr/>
          </p:nvCxnSpPr>
          <p:spPr>
            <a:xfrm>
              <a:off x="4890600" y="6072480"/>
              <a:ext cx="1440" cy="325800"/>
            </a:xfrm>
            <a:prstGeom prst="straightConnector1">
              <a:avLst/>
            </a:prstGeom>
            <a:ln w="19050">
              <a:solidFill>
                <a:srgbClr val="000000"/>
              </a:solidFill>
              <a:round/>
            </a:ln>
          </p:spPr>
        </p:cxnSp>
        <p:cxnSp>
          <p:nvCxnSpPr>
            <p:cNvPr id="213" name="Connecteur droit 115"/>
            <p:cNvCxnSpPr/>
            <p:nvPr/>
          </p:nvCxnSpPr>
          <p:spPr>
            <a:xfrm>
              <a:off x="5190480" y="6072480"/>
              <a:ext cx="1440" cy="325800"/>
            </a:xfrm>
            <a:prstGeom prst="straightConnector1">
              <a:avLst/>
            </a:prstGeom>
            <a:ln w="19050">
              <a:solidFill>
                <a:srgbClr val="000000"/>
              </a:solidFill>
              <a:round/>
            </a:ln>
          </p:spPr>
        </p:cxnSp>
        <p:cxnSp>
          <p:nvCxnSpPr>
            <p:cNvPr id="214" name="Connecteur droit 116"/>
            <p:cNvCxnSpPr/>
            <p:nvPr/>
          </p:nvCxnSpPr>
          <p:spPr>
            <a:xfrm>
              <a:off x="5490360" y="6072480"/>
              <a:ext cx="1440" cy="325800"/>
            </a:xfrm>
            <a:prstGeom prst="straightConnector1">
              <a:avLst/>
            </a:prstGeom>
            <a:ln w="19050">
              <a:solidFill>
                <a:srgbClr val="000000"/>
              </a:solidFill>
              <a:round/>
            </a:ln>
          </p:spPr>
        </p:cxnSp>
        <p:cxnSp>
          <p:nvCxnSpPr>
            <p:cNvPr id="215" name="Connecteur droit 117"/>
            <p:cNvCxnSpPr/>
            <p:nvPr/>
          </p:nvCxnSpPr>
          <p:spPr>
            <a:xfrm>
              <a:off x="5790600" y="6072480"/>
              <a:ext cx="1440" cy="325800"/>
            </a:xfrm>
            <a:prstGeom prst="straightConnector1">
              <a:avLst/>
            </a:prstGeom>
            <a:ln w="19050">
              <a:solidFill>
                <a:srgbClr val="000000"/>
              </a:solidFill>
              <a:round/>
            </a:ln>
          </p:spPr>
        </p:cxnSp>
        <p:cxnSp>
          <p:nvCxnSpPr>
            <p:cNvPr id="216" name="Connecteur droit 118"/>
            <p:cNvCxnSpPr/>
            <p:nvPr/>
          </p:nvCxnSpPr>
          <p:spPr>
            <a:xfrm>
              <a:off x="6084000" y="5979960"/>
              <a:ext cx="1440" cy="423000"/>
            </a:xfrm>
            <a:prstGeom prst="straightConnector1">
              <a:avLst/>
            </a:prstGeom>
            <a:ln w="38100">
              <a:solidFill>
                <a:srgbClr val="000000"/>
              </a:solidFill>
              <a:round/>
            </a:ln>
          </p:spPr>
        </p:cxnSp>
        <p:cxnSp>
          <p:nvCxnSpPr>
            <p:cNvPr id="217" name="Connecteur droit 119"/>
            <p:cNvCxnSpPr/>
            <p:nvPr/>
          </p:nvCxnSpPr>
          <p:spPr>
            <a:xfrm>
              <a:off x="6390720" y="6072480"/>
              <a:ext cx="1440" cy="325800"/>
            </a:xfrm>
            <a:prstGeom prst="straightConnector1">
              <a:avLst/>
            </a:prstGeom>
            <a:ln w="19050">
              <a:solidFill>
                <a:srgbClr val="000000"/>
              </a:solidFill>
              <a:round/>
            </a:ln>
          </p:spPr>
        </p:cxnSp>
        <p:cxnSp>
          <p:nvCxnSpPr>
            <p:cNvPr id="218" name="Connecteur droit 120"/>
            <p:cNvCxnSpPr/>
            <p:nvPr/>
          </p:nvCxnSpPr>
          <p:spPr>
            <a:xfrm>
              <a:off x="6690600" y="6072480"/>
              <a:ext cx="1440" cy="325800"/>
            </a:xfrm>
            <a:prstGeom prst="straightConnector1">
              <a:avLst/>
            </a:prstGeom>
            <a:ln w="19050">
              <a:solidFill>
                <a:srgbClr val="000000"/>
              </a:solidFill>
              <a:round/>
            </a:ln>
          </p:spPr>
        </p:cxnSp>
        <p:cxnSp>
          <p:nvCxnSpPr>
            <p:cNvPr id="219" name="Connecteur droit 121"/>
            <p:cNvCxnSpPr/>
            <p:nvPr/>
          </p:nvCxnSpPr>
          <p:spPr>
            <a:xfrm>
              <a:off x="6990480" y="6072480"/>
              <a:ext cx="1440" cy="325800"/>
            </a:xfrm>
            <a:prstGeom prst="straightConnector1">
              <a:avLst/>
            </a:prstGeom>
            <a:ln w="19050">
              <a:solidFill>
                <a:srgbClr val="000000"/>
              </a:solidFill>
              <a:round/>
            </a:ln>
          </p:spPr>
        </p:cxnSp>
        <p:cxnSp>
          <p:nvCxnSpPr>
            <p:cNvPr id="220" name="Connecteur droit 122"/>
            <p:cNvCxnSpPr/>
            <p:nvPr/>
          </p:nvCxnSpPr>
          <p:spPr>
            <a:xfrm>
              <a:off x="7290720" y="6072480"/>
              <a:ext cx="1440" cy="325800"/>
            </a:xfrm>
            <a:prstGeom prst="straightConnector1">
              <a:avLst/>
            </a:prstGeom>
            <a:ln w="19050">
              <a:solidFill>
                <a:srgbClr val="000000"/>
              </a:solidFill>
              <a:round/>
            </a:ln>
          </p:spPr>
        </p:cxnSp>
        <p:cxnSp>
          <p:nvCxnSpPr>
            <p:cNvPr id="221" name="Connecteur droit 123"/>
            <p:cNvCxnSpPr/>
            <p:nvPr/>
          </p:nvCxnSpPr>
          <p:spPr>
            <a:xfrm>
              <a:off x="7590600" y="6072480"/>
              <a:ext cx="1440" cy="325800"/>
            </a:xfrm>
            <a:prstGeom prst="straightConnector1">
              <a:avLst/>
            </a:prstGeom>
            <a:ln w="19050">
              <a:solidFill>
                <a:srgbClr val="000000"/>
              </a:solidFill>
              <a:round/>
            </a:ln>
          </p:spPr>
        </p:cxnSp>
        <p:cxnSp>
          <p:nvCxnSpPr>
            <p:cNvPr id="222" name="Connecteur droit 124"/>
            <p:cNvCxnSpPr/>
            <p:nvPr/>
          </p:nvCxnSpPr>
          <p:spPr>
            <a:xfrm>
              <a:off x="7890480" y="6072480"/>
              <a:ext cx="1440" cy="325800"/>
            </a:xfrm>
            <a:prstGeom prst="straightConnector1">
              <a:avLst/>
            </a:prstGeom>
            <a:ln w="19050">
              <a:solidFill>
                <a:srgbClr val="000000"/>
              </a:solidFill>
              <a:round/>
            </a:ln>
          </p:spPr>
        </p:cxnSp>
        <p:cxnSp>
          <p:nvCxnSpPr>
            <p:cNvPr id="223" name="Connecteur droit 125"/>
            <p:cNvCxnSpPr/>
            <p:nvPr/>
          </p:nvCxnSpPr>
          <p:spPr>
            <a:xfrm>
              <a:off x="8190720" y="6072480"/>
              <a:ext cx="1440" cy="325800"/>
            </a:xfrm>
            <a:prstGeom prst="straightConnector1">
              <a:avLst/>
            </a:prstGeom>
            <a:ln w="19050">
              <a:solidFill>
                <a:srgbClr val="000000"/>
              </a:solidFill>
              <a:round/>
            </a:ln>
          </p:spPr>
        </p:cxnSp>
        <p:cxnSp>
          <p:nvCxnSpPr>
            <p:cNvPr id="224" name="Connecteur droit 126"/>
            <p:cNvCxnSpPr/>
            <p:nvPr/>
          </p:nvCxnSpPr>
          <p:spPr>
            <a:xfrm>
              <a:off x="8490600" y="6072480"/>
              <a:ext cx="1440" cy="325800"/>
            </a:xfrm>
            <a:prstGeom prst="straightConnector1">
              <a:avLst/>
            </a:prstGeom>
            <a:ln w="19050">
              <a:solidFill>
                <a:srgbClr val="000000"/>
              </a:solidFill>
              <a:round/>
            </a:ln>
          </p:spPr>
        </p:cxnSp>
        <p:cxnSp>
          <p:nvCxnSpPr>
            <p:cNvPr id="225" name="Connecteur droit 127"/>
            <p:cNvCxnSpPr/>
            <p:nvPr/>
          </p:nvCxnSpPr>
          <p:spPr>
            <a:xfrm>
              <a:off x="8790840" y="6072480"/>
              <a:ext cx="1440" cy="325800"/>
            </a:xfrm>
            <a:prstGeom prst="straightConnector1">
              <a:avLst/>
            </a:prstGeom>
            <a:ln w="19050">
              <a:solidFill>
                <a:srgbClr val="000000"/>
              </a:solidFill>
              <a:round/>
            </a:ln>
          </p:spPr>
        </p:cxnSp>
        <p:cxnSp>
          <p:nvCxnSpPr>
            <p:cNvPr id="226" name="Connecteur droit 128"/>
            <p:cNvCxnSpPr/>
            <p:nvPr/>
          </p:nvCxnSpPr>
          <p:spPr>
            <a:xfrm>
              <a:off x="9090720" y="5979960"/>
              <a:ext cx="1440" cy="423000"/>
            </a:xfrm>
            <a:prstGeom prst="straightConnector1">
              <a:avLst/>
            </a:prstGeom>
            <a:ln w="19050">
              <a:solidFill>
                <a:srgbClr val="000000"/>
              </a:solidFill>
              <a:round/>
            </a:ln>
          </p:spPr>
        </p:cxnSp>
      </p:grpSp>
      <p:sp>
        <p:nvSpPr>
          <p:cNvPr id="227" name="ZoneTexte 10"/>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5,10 . . . 5,09</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229"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3/8</a:t>
            </a:r>
            <a:endParaRPr b="0" lang="en-US" sz="2000" spc="-1" strike="noStrike">
              <a:solidFill>
                <a:srgbClr val="000000"/>
              </a:solidFill>
              <a:latin typeface="Calibri"/>
            </a:endParaRPr>
          </a:p>
        </p:txBody>
      </p:sp>
      <p:sp>
        <p:nvSpPr>
          <p:cNvPr id="230" name="ZoneTexte 3"/>
          <p:cNvSpPr/>
          <p:nvPr/>
        </p:nvSpPr>
        <p:spPr>
          <a:xfrm>
            <a:off x="2228400" y="1295280"/>
            <a:ext cx="550584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6 000 . . . 5 999</a:t>
            </a:r>
            <a:endParaRPr b="0" lang="fr-FR" sz="6000" spc="-1" strike="noStrike">
              <a:latin typeface="Arial"/>
            </a:endParaRPr>
          </a:p>
        </p:txBody>
      </p:sp>
      <p:sp>
        <p:nvSpPr>
          <p:cNvPr id="231" name="ZoneTexte 4"/>
          <p:cNvSpPr/>
          <p:nvPr/>
        </p:nvSpPr>
        <p:spPr>
          <a:xfrm>
            <a:off x="4136400" y="10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
        <p:nvSpPr>
          <p:cNvPr id="232"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233"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234"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235" name="Groupe 3"/>
          <p:cNvGrpSpPr/>
          <p:nvPr/>
        </p:nvGrpSpPr>
        <p:grpSpPr>
          <a:xfrm>
            <a:off x="90720" y="5975280"/>
            <a:ext cx="9001080" cy="427320"/>
            <a:chOff x="90720" y="5975280"/>
            <a:chExt cx="9001080" cy="427320"/>
          </a:xfrm>
        </p:grpSpPr>
        <p:cxnSp>
          <p:nvCxnSpPr>
            <p:cNvPr id="236" name="Connecteur droit 129"/>
            <p:cNvCxnSpPr/>
            <p:nvPr/>
          </p:nvCxnSpPr>
          <p:spPr>
            <a:xfrm>
              <a:off x="90720" y="6396840"/>
              <a:ext cx="9001440" cy="1440"/>
            </a:xfrm>
            <a:prstGeom prst="straightConnector1">
              <a:avLst/>
            </a:prstGeom>
            <a:ln w="19050">
              <a:solidFill>
                <a:srgbClr val="000000"/>
              </a:solidFill>
              <a:round/>
            </a:ln>
          </p:spPr>
        </p:cxnSp>
        <p:cxnSp>
          <p:nvCxnSpPr>
            <p:cNvPr id="237" name="Connecteur droit 130"/>
            <p:cNvCxnSpPr/>
            <p:nvPr/>
          </p:nvCxnSpPr>
          <p:spPr>
            <a:xfrm>
              <a:off x="93960" y="5975280"/>
              <a:ext cx="1440" cy="423000"/>
            </a:xfrm>
            <a:prstGeom prst="straightConnector1">
              <a:avLst/>
            </a:prstGeom>
            <a:ln w="19050">
              <a:solidFill>
                <a:srgbClr val="000000"/>
              </a:solidFill>
              <a:round/>
            </a:ln>
          </p:spPr>
        </p:cxnSp>
        <p:cxnSp>
          <p:nvCxnSpPr>
            <p:cNvPr id="238" name="Connecteur droit 131"/>
            <p:cNvCxnSpPr/>
            <p:nvPr/>
          </p:nvCxnSpPr>
          <p:spPr>
            <a:xfrm>
              <a:off x="390600" y="6072480"/>
              <a:ext cx="1440" cy="325800"/>
            </a:xfrm>
            <a:prstGeom prst="straightConnector1">
              <a:avLst/>
            </a:prstGeom>
            <a:ln w="19050">
              <a:solidFill>
                <a:srgbClr val="000000"/>
              </a:solidFill>
              <a:round/>
            </a:ln>
          </p:spPr>
        </p:cxnSp>
        <p:cxnSp>
          <p:nvCxnSpPr>
            <p:cNvPr id="239" name="Connecteur droit 132"/>
            <p:cNvCxnSpPr/>
            <p:nvPr/>
          </p:nvCxnSpPr>
          <p:spPr>
            <a:xfrm>
              <a:off x="690840" y="6072480"/>
              <a:ext cx="1440" cy="325800"/>
            </a:xfrm>
            <a:prstGeom prst="straightConnector1">
              <a:avLst/>
            </a:prstGeom>
            <a:ln w="19050">
              <a:solidFill>
                <a:srgbClr val="000000"/>
              </a:solidFill>
              <a:round/>
            </a:ln>
          </p:spPr>
        </p:cxnSp>
        <p:cxnSp>
          <p:nvCxnSpPr>
            <p:cNvPr id="240" name="Connecteur droit 133"/>
            <p:cNvCxnSpPr/>
            <p:nvPr/>
          </p:nvCxnSpPr>
          <p:spPr>
            <a:xfrm>
              <a:off x="990720" y="6072480"/>
              <a:ext cx="1440" cy="325800"/>
            </a:xfrm>
            <a:prstGeom prst="straightConnector1">
              <a:avLst/>
            </a:prstGeom>
            <a:ln w="19050">
              <a:solidFill>
                <a:srgbClr val="000000"/>
              </a:solidFill>
              <a:round/>
            </a:ln>
          </p:spPr>
        </p:cxnSp>
        <p:cxnSp>
          <p:nvCxnSpPr>
            <p:cNvPr id="241" name="Connecteur droit 134"/>
            <p:cNvCxnSpPr/>
            <p:nvPr/>
          </p:nvCxnSpPr>
          <p:spPr>
            <a:xfrm>
              <a:off x="1290960" y="6072480"/>
              <a:ext cx="1440" cy="325800"/>
            </a:xfrm>
            <a:prstGeom prst="straightConnector1">
              <a:avLst/>
            </a:prstGeom>
            <a:ln w="19050">
              <a:solidFill>
                <a:srgbClr val="000000"/>
              </a:solidFill>
              <a:round/>
            </a:ln>
          </p:spPr>
        </p:cxnSp>
        <p:cxnSp>
          <p:nvCxnSpPr>
            <p:cNvPr id="242" name="Connecteur droit 135"/>
            <p:cNvCxnSpPr/>
            <p:nvPr/>
          </p:nvCxnSpPr>
          <p:spPr>
            <a:xfrm>
              <a:off x="1590480" y="6072480"/>
              <a:ext cx="1440" cy="325800"/>
            </a:xfrm>
            <a:prstGeom prst="straightConnector1">
              <a:avLst/>
            </a:prstGeom>
            <a:ln w="19050">
              <a:solidFill>
                <a:srgbClr val="000000"/>
              </a:solidFill>
              <a:round/>
            </a:ln>
          </p:spPr>
        </p:cxnSp>
        <p:cxnSp>
          <p:nvCxnSpPr>
            <p:cNvPr id="243" name="Connecteur droit 136"/>
            <p:cNvCxnSpPr/>
            <p:nvPr/>
          </p:nvCxnSpPr>
          <p:spPr>
            <a:xfrm>
              <a:off x="1890720" y="6072480"/>
              <a:ext cx="1440" cy="325800"/>
            </a:xfrm>
            <a:prstGeom prst="straightConnector1">
              <a:avLst/>
            </a:prstGeom>
            <a:ln w="19050">
              <a:solidFill>
                <a:srgbClr val="000000"/>
              </a:solidFill>
              <a:round/>
            </a:ln>
          </p:spPr>
        </p:cxnSp>
        <p:cxnSp>
          <p:nvCxnSpPr>
            <p:cNvPr id="244" name="Connecteur droit 137"/>
            <p:cNvCxnSpPr/>
            <p:nvPr/>
          </p:nvCxnSpPr>
          <p:spPr>
            <a:xfrm>
              <a:off x="2190600" y="6072480"/>
              <a:ext cx="1440" cy="325800"/>
            </a:xfrm>
            <a:prstGeom prst="straightConnector1">
              <a:avLst/>
            </a:prstGeom>
            <a:ln w="19050">
              <a:solidFill>
                <a:srgbClr val="000000"/>
              </a:solidFill>
              <a:round/>
            </a:ln>
          </p:spPr>
        </p:cxnSp>
        <p:cxnSp>
          <p:nvCxnSpPr>
            <p:cNvPr id="245" name="Connecteur droit 138"/>
            <p:cNvCxnSpPr/>
            <p:nvPr/>
          </p:nvCxnSpPr>
          <p:spPr>
            <a:xfrm>
              <a:off x="2490480" y="6072480"/>
              <a:ext cx="1440" cy="325800"/>
            </a:xfrm>
            <a:prstGeom prst="straightConnector1">
              <a:avLst/>
            </a:prstGeom>
            <a:ln w="19050">
              <a:solidFill>
                <a:srgbClr val="000000"/>
              </a:solidFill>
              <a:round/>
            </a:ln>
          </p:spPr>
        </p:cxnSp>
        <p:cxnSp>
          <p:nvCxnSpPr>
            <p:cNvPr id="246" name="Connecteur droit 139"/>
            <p:cNvCxnSpPr/>
            <p:nvPr/>
          </p:nvCxnSpPr>
          <p:spPr>
            <a:xfrm>
              <a:off x="2790720" y="6072480"/>
              <a:ext cx="1440" cy="325800"/>
            </a:xfrm>
            <a:prstGeom prst="straightConnector1">
              <a:avLst/>
            </a:prstGeom>
            <a:ln w="19050">
              <a:solidFill>
                <a:srgbClr val="000000"/>
              </a:solidFill>
              <a:round/>
            </a:ln>
          </p:spPr>
        </p:cxnSp>
        <p:cxnSp>
          <p:nvCxnSpPr>
            <p:cNvPr id="247" name="Connecteur droit 140"/>
            <p:cNvCxnSpPr/>
            <p:nvPr/>
          </p:nvCxnSpPr>
          <p:spPr>
            <a:xfrm>
              <a:off x="3090600" y="5975280"/>
              <a:ext cx="1440" cy="423000"/>
            </a:xfrm>
            <a:prstGeom prst="straightConnector1">
              <a:avLst/>
            </a:prstGeom>
            <a:ln w="38100">
              <a:solidFill>
                <a:srgbClr val="000000"/>
              </a:solidFill>
              <a:round/>
            </a:ln>
          </p:spPr>
        </p:cxnSp>
        <p:cxnSp>
          <p:nvCxnSpPr>
            <p:cNvPr id="248" name="Connecteur droit 141"/>
            <p:cNvCxnSpPr/>
            <p:nvPr/>
          </p:nvCxnSpPr>
          <p:spPr>
            <a:xfrm>
              <a:off x="3390480" y="6072480"/>
              <a:ext cx="1440" cy="325800"/>
            </a:xfrm>
            <a:prstGeom prst="straightConnector1">
              <a:avLst/>
            </a:prstGeom>
            <a:ln w="19050">
              <a:solidFill>
                <a:srgbClr val="000000"/>
              </a:solidFill>
              <a:round/>
            </a:ln>
          </p:spPr>
        </p:cxnSp>
        <p:cxnSp>
          <p:nvCxnSpPr>
            <p:cNvPr id="249" name="Connecteur droit 142"/>
            <p:cNvCxnSpPr/>
            <p:nvPr/>
          </p:nvCxnSpPr>
          <p:spPr>
            <a:xfrm>
              <a:off x="3690360" y="6072480"/>
              <a:ext cx="1440" cy="325800"/>
            </a:xfrm>
            <a:prstGeom prst="straightConnector1">
              <a:avLst/>
            </a:prstGeom>
            <a:ln w="19050">
              <a:solidFill>
                <a:srgbClr val="000000"/>
              </a:solidFill>
              <a:round/>
            </a:ln>
          </p:spPr>
        </p:cxnSp>
        <p:cxnSp>
          <p:nvCxnSpPr>
            <p:cNvPr id="250" name="Connecteur droit 143"/>
            <p:cNvCxnSpPr/>
            <p:nvPr/>
          </p:nvCxnSpPr>
          <p:spPr>
            <a:xfrm>
              <a:off x="3990600" y="6072480"/>
              <a:ext cx="1440" cy="325800"/>
            </a:xfrm>
            <a:prstGeom prst="straightConnector1">
              <a:avLst/>
            </a:prstGeom>
            <a:ln w="19050">
              <a:solidFill>
                <a:srgbClr val="000000"/>
              </a:solidFill>
              <a:round/>
            </a:ln>
          </p:spPr>
        </p:cxnSp>
        <p:cxnSp>
          <p:nvCxnSpPr>
            <p:cNvPr id="251" name="Connecteur droit 144"/>
            <p:cNvCxnSpPr/>
            <p:nvPr/>
          </p:nvCxnSpPr>
          <p:spPr>
            <a:xfrm>
              <a:off x="4290480" y="6072480"/>
              <a:ext cx="1440" cy="325800"/>
            </a:xfrm>
            <a:prstGeom prst="straightConnector1">
              <a:avLst/>
            </a:prstGeom>
            <a:ln w="19050">
              <a:solidFill>
                <a:srgbClr val="000000"/>
              </a:solidFill>
              <a:round/>
            </a:ln>
          </p:spPr>
        </p:cxnSp>
        <p:cxnSp>
          <p:nvCxnSpPr>
            <p:cNvPr id="252" name="Connecteur droit 145"/>
            <p:cNvCxnSpPr/>
            <p:nvPr/>
          </p:nvCxnSpPr>
          <p:spPr>
            <a:xfrm>
              <a:off x="4590360" y="6072480"/>
              <a:ext cx="1440" cy="325800"/>
            </a:xfrm>
            <a:prstGeom prst="straightConnector1">
              <a:avLst/>
            </a:prstGeom>
            <a:ln w="19050">
              <a:solidFill>
                <a:srgbClr val="000000"/>
              </a:solidFill>
              <a:round/>
            </a:ln>
          </p:spPr>
        </p:cxnSp>
        <p:cxnSp>
          <p:nvCxnSpPr>
            <p:cNvPr id="253" name="Connecteur droit 146"/>
            <p:cNvCxnSpPr/>
            <p:nvPr/>
          </p:nvCxnSpPr>
          <p:spPr>
            <a:xfrm>
              <a:off x="4890600" y="6072480"/>
              <a:ext cx="1440" cy="325800"/>
            </a:xfrm>
            <a:prstGeom prst="straightConnector1">
              <a:avLst/>
            </a:prstGeom>
            <a:ln w="19050">
              <a:solidFill>
                <a:srgbClr val="000000"/>
              </a:solidFill>
              <a:round/>
            </a:ln>
          </p:spPr>
        </p:cxnSp>
        <p:cxnSp>
          <p:nvCxnSpPr>
            <p:cNvPr id="254" name="Connecteur droit 147"/>
            <p:cNvCxnSpPr/>
            <p:nvPr/>
          </p:nvCxnSpPr>
          <p:spPr>
            <a:xfrm>
              <a:off x="5190480" y="6072480"/>
              <a:ext cx="1440" cy="325800"/>
            </a:xfrm>
            <a:prstGeom prst="straightConnector1">
              <a:avLst/>
            </a:prstGeom>
            <a:ln w="19050">
              <a:solidFill>
                <a:srgbClr val="000000"/>
              </a:solidFill>
              <a:round/>
            </a:ln>
          </p:spPr>
        </p:cxnSp>
        <p:cxnSp>
          <p:nvCxnSpPr>
            <p:cNvPr id="255" name="Connecteur droit 148"/>
            <p:cNvCxnSpPr/>
            <p:nvPr/>
          </p:nvCxnSpPr>
          <p:spPr>
            <a:xfrm>
              <a:off x="5490360" y="6072480"/>
              <a:ext cx="1440" cy="325800"/>
            </a:xfrm>
            <a:prstGeom prst="straightConnector1">
              <a:avLst/>
            </a:prstGeom>
            <a:ln w="19050">
              <a:solidFill>
                <a:srgbClr val="000000"/>
              </a:solidFill>
              <a:round/>
            </a:ln>
          </p:spPr>
        </p:cxnSp>
        <p:cxnSp>
          <p:nvCxnSpPr>
            <p:cNvPr id="256" name="Connecteur droit 149"/>
            <p:cNvCxnSpPr/>
            <p:nvPr/>
          </p:nvCxnSpPr>
          <p:spPr>
            <a:xfrm>
              <a:off x="5790600" y="6072480"/>
              <a:ext cx="1440" cy="325800"/>
            </a:xfrm>
            <a:prstGeom prst="straightConnector1">
              <a:avLst/>
            </a:prstGeom>
            <a:ln w="19050">
              <a:solidFill>
                <a:srgbClr val="000000"/>
              </a:solidFill>
              <a:round/>
            </a:ln>
          </p:spPr>
        </p:cxnSp>
        <p:cxnSp>
          <p:nvCxnSpPr>
            <p:cNvPr id="257" name="Connecteur droit 150"/>
            <p:cNvCxnSpPr/>
            <p:nvPr/>
          </p:nvCxnSpPr>
          <p:spPr>
            <a:xfrm>
              <a:off x="6084000" y="5979960"/>
              <a:ext cx="1440" cy="423000"/>
            </a:xfrm>
            <a:prstGeom prst="straightConnector1">
              <a:avLst/>
            </a:prstGeom>
            <a:ln w="38100">
              <a:solidFill>
                <a:srgbClr val="000000"/>
              </a:solidFill>
              <a:round/>
            </a:ln>
          </p:spPr>
        </p:cxnSp>
        <p:cxnSp>
          <p:nvCxnSpPr>
            <p:cNvPr id="258" name="Connecteur droit 151"/>
            <p:cNvCxnSpPr/>
            <p:nvPr/>
          </p:nvCxnSpPr>
          <p:spPr>
            <a:xfrm>
              <a:off x="6390720" y="6072480"/>
              <a:ext cx="1440" cy="325800"/>
            </a:xfrm>
            <a:prstGeom prst="straightConnector1">
              <a:avLst/>
            </a:prstGeom>
            <a:ln w="19050">
              <a:solidFill>
                <a:srgbClr val="000000"/>
              </a:solidFill>
              <a:round/>
            </a:ln>
          </p:spPr>
        </p:cxnSp>
        <p:cxnSp>
          <p:nvCxnSpPr>
            <p:cNvPr id="259" name="Connecteur droit 152"/>
            <p:cNvCxnSpPr/>
            <p:nvPr/>
          </p:nvCxnSpPr>
          <p:spPr>
            <a:xfrm>
              <a:off x="6690600" y="6072480"/>
              <a:ext cx="1440" cy="325800"/>
            </a:xfrm>
            <a:prstGeom prst="straightConnector1">
              <a:avLst/>
            </a:prstGeom>
            <a:ln w="19050">
              <a:solidFill>
                <a:srgbClr val="000000"/>
              </a:solidFill>
              <a:round/>
            </a:ln>
          </p:spPr>
        </p:cxnSp>
        <p:cxnSp>
          <p:nvCxnSpPr>
            <p:cNvPr id="260" name="Connecteur droit 153"/>
            <p:cNvCxnSpPr/>
            <p:nvPr/>
          </p:nvCxnSpPr>
          <p:spPr>
            <a:xfrm>
              <a:off x="6990480" y="6072480"/>
              <a:ext cx="1440" cy="325800"/>
            </a:xfrm>
            <a:prstGeom prst="straightConnector1">
              <a:avLst/>
            </a:prstGeom>
            <a:ln w="19050">
              <a:solidFill>
                <a:srgbClr val="000000"/>
              </a:solidFill>
              <a:round/>
            </a:ln>
          </p:spPr>
        </p:cxnSp>
        <p:cxnSp>
          <p:nvCxnSpPr>
            <p:cNvPr id="261" name="Connecteur droit 154"/>
            <p:cNvCxnSpPr/>
            <p:nvPr/>
          </p:nvCxnSpPr>
          <p:spPr>
            <a:xfrm>
              <a:off x="7290720" y="6072480"/>
              <a:ext cx="1440" cy="325800"/>
            </a:xfrm>
            <a:prstGeom prst="straightConnector1">
              <a:avLst/>
            </a:prstGeom>
            <a:ln w="19050">
              <a:solidFill>
                <a:srgbClr val="000000"/>
              </a:solidFill>
              <a:round/>
            </a:ln>
          </p:spPr>
        </p:cxnSp>
        <p:cxnSp>
          <p:nvCxnSpPr>
            <p:cNvPr id="262" name="Connecteur droit 155"/>
            <p:cNvCxnSpPr/>
            <p:nvPr/>
          </p:nvCxnSpPr>
          <p:spPr>
            <a:xfrm>
              <a:off x="7590600" y="6072480"/>
              <a:ext cx="1440" cy="325800"/>
            </a:xfrm>
            <a:prstGeom prst="straightConnector1">
              <a:avLst/>
            </a:prstGeom>
            <a:ln w="19050">
              <a:solidFill>
                <a:srgbClr val="000000"/>
              </a:solidFill>
              <a:round/>
            </a:ln>
          </p:spPr>
        </p:cxnSp>
        <p:cxnSp>
          <p:nvCxnSpPr>
            <p:cNvPr id="263" name="Connecteur droit 156"/>
            <p:cNvCxnSpPr/>
            <p:nvPr/>
          </p:nvCxnSpPr>
          <p:spPr>
            <a:xfrm>
              <a:off x="7890480" y="6072480"/>
              <a:ext cx="1440" cy="325800"/>
            </a:xfrm>
            <a:prstGeom prst="straightConnector1">
              <a:avLst/>
            </a:prstGeom>
            <a:ln w="19050">
              <a:solidFill>
                <a:srgbClr val="000000"/>
              </a:solidFill>
              <a:round/>
            </a:ln>
          </p:spPr>
        </p:cxnSp>
        <p:cxnSp>
          <p:nvCxnSpPr>
            <p:cNvPr id="264" name="Connecteur droit 157"/>
            <p:cNvCxnSpPr/>
            <p:nvPr/>
          </p:nvCxnSpPr>
          <p:spPr>
            <a:xfrm>
              <a:off x="8190720" y="6072480"/>
              <a:ext cx="1440" cy="325800"/>
            </a:xfrm>
            <a:prstGeom prst="straightConnector1">
              <a:avLst/>
            </a:prstGeom>
            <a:ln w="19050">
              <a:solidFill>
                <a:srgbClr val="000000"/>
              </a:solidFill>
              <a:round/>
            </a:ln>
          </p:spPr>
        </p:cxnSp>
        <p:cxnSp>
          <p:nvCxnSpPr>
            <p:cNvPr id="265" name="Connecteur droit 158"/>
            <p:cNvCxnSpPr/>
            <p:nvPr/>
          </p:nvCxnSpPr>
          <p:spPr>
            <a:xfrm>
              <a:off x="8490600" y="6072480"/>
              <a:ext cx="1440" cy="325800"/>
            </a:xfrm>
            <a:prstGeom prst="straightConnector1">
              <a:avLst/>
            </a:prstGeom>
            <a:ln w="19050">
              <a:solidFill>
                <a:srgbClr val="000000"/>
              </a:solidFill>
              <a:round/>
            </a:ln>
          </p:spPr>
        </p:cxnSp>
        <p:cxnSp>
          <p:nvCxnSpPr>
            <p:cNvPr id="266" name="Connecteur droit 159"/>
            <p:cNvCxnSpPr/>
            <p:nvPr/>
          </p:nvCxnSpPr>
          <p:spPr>
            <a:xfrm>
              <a:off x="8790840" y="6072480"/>
              <a:ext cx="1440" cy="325800"/>
            </a:xfrm>
            <a:prstGeom prst="straightConnector1">
              <a:avLst/>
            </a:prstGeom>
            <a:ln w="19050">
              <a:solidFill>
                <a:srgbClr val="000000"/>
              </a:solidFill>
              <a:round/>
            </a:ln>
          </p:spPr>
        </p:cxnSp>
        <p:cxnSp>
          <p:nvCxnSpPr>
            <p:cNvPr id="267" name="Connecteur droit 160"/>
            <p:cNvCxnSpPr/>
            <p:nvPr/>
          </p:nvCxnSpPr>
          <p:spPr>
            <a:xfrm>
              <a:off x="9090720" y="5979960"/>
              <a:ext cx="1440" cy="423000"/>
            </a:xfrm>
            <a:prstGeom prst="straightConnector1">
              <a:avLst/>
            </a:prstGeom>
            <a:ln w="19050">
              <a:solidFill>
                <a:srgbClr val="000000"/>
              </a:solidFill>
              <a:round/>
            </a:ln>
          </p:spPr>
        </p:cxnSp>
      </p:grpSp>
      <p:sp>
        <p:nvSpPr>
          <p:cNvPr id="268" name="ZoneTexte 11"/>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5,10 . . . 5,09</a:t>
            </a:r>
            <a:endParaRPr b="0" lang="fr-FR" sz="6000" spc="-1" strike="noStrike">
              <a:latin typeface="Arial"/>
            </a:endParaRPr>
          </a:p>
        </p:txBody>
      </p:sp>
      <p:sp>
        <p:nvSpPr>
          <p:cNvPr id="269" name="ZoneTexte 12"/>
          <p:cNvSpPr/>
          <p:nvPr/>
        </p:nvSpPr>
        <p:spPr>
          <a:xfrm>
            <a:off x="3600000" y="37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19" dur="indefinite" restart="never" nodeType="tmRoot">
          <p:childTnLst>
            <p:seq>
              <p:cTn id="20" dur="indefinite" nodeType="mainSeq">
                <p:childTnLst>
                  <p:par>
                    <p:cTn id="21" fill="hold">
                      <p:stCondLst>
                        <p:cond delay="indefinite"/>
                      </p:stCondLst>
                      <p:childTnLst>
                        <p:par>
                          <p:cTn id="22" fill="hold">
                            <p:stCondLst>
                              <p:cond delay="0"/>
                            </p:stCondLst>
                            <p:childTnLst>
                              <p:par>
                                <p:cTn id="23" nodeType="clickEffect" fill="hold" presetClass="entr" presetID="10">
                                  <p:stCondLst>
                                    <p:cond delay="0"/>
                                  </p:stCondLst>
                                  <p:childTnLst>
                                    <p:set>
                                      <p:cBhvr>
                                        <p:cTn id="24" dur="1" fill="hold">
                                          <p:stCondLst>
                                            <p:cond delay="0"/>
                                          </p:stCondLst>
                                        </p:cTn>
                                        <p:tgtEl>
                                          <p:spTgt spid="231"/>
                                        </p:tgtEl>
                                        <p:attrNameLst>
                                          <p:attrName>style.visibility</p:attrName>
                                        </p:attrNameLst>
                                      </p:cBhvr>
                                      <p:to>
                                        <p:strVal val="visible"/>
                                      </p:to>
                                    </p:set>
                                    <p:animEffect filter="fade" transition="in">
                                      <p:cBhvr additive="repl">
                                        <p:cTn id="25" dur="500"/>
                                        <p:tgtEl>
                                          <p:spTgt spid="231"/>
                                        </p:tgtEl>
                                      </p:cBhvr>
                                    </p:animEffect>
                                  </p:childTnLst>
                                </p:cTn>
                              </p:par>
                            </p:childTnLst>
                          </p:cTn>
                        </p:par>
                      </p:childTnLst>
                    </p:cTn>
                  </p:par>
                  <p:par>
                    <p:cTn id="26" fill="hold">
                      <p:stCondLst>
                        <p:cond delay="indefinite"/>
                      </p:stCondLst>
                      <p:childTnLst>
                        <p:par>
                          <p:cTn id="27" fill="hold">
                            <p:stCondLst>
                              <p:cond delay="0"/>
                            </p:stCondLst>
                            <p:childTnLst>
                              <p:par>
                                <p:cTn id="28" nodeType="clickEffect" fill="hold" presetClass="entr" presetID="1">
                                  <p:stCondLst>
                                    <p:cond delay="0"/>
                                  </p:stCondLst>
                                  <p:childTnLst>
                                    <p:set>
                                      <p:cBhvr>
                                        <p:cTn id="29" dur="1" fill="hold">
                                          <p:stCondLst>
                                            <p:cond delay="0"/>
                                          </p:stCondLst>
                                        </p:cTn>
                                        <p:tgtEl>
                                          <p:spTgt spid="2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0"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000000"/>
                </a:solidFill>
                <a:latin typeface="Calibri"/>
              </a:rPr>
              <a:t>Compare.</a:t>
            </a:r>
            <a:endParaRPr b="0" lang="en-US" sz="3600" spc="-1" strike="noStrike">
              <a:solidFill>
                <a:srgbClr val="000000"/>
              </a:solidFill>
              <a:latin typeface="Calibri"/>
            </a:endParaRPr>
          </a:p>
        </p:txBody>
      </p:sp>
      <p:sp>
        <p:nvSpPr>
          <p:cNvPr id="271" name="PlaceHolder 2"/>
          <p:cNvSpPr>
            <a:spLocks noGrp="1"/>
          </p:cNvSpPr>
          <p:nvPr>
            <p:ph/>
          </p:nvPr>
        </p:nvSpPr>
        <p:spPr>
          <a:xfrm>
            <a:off x="8372160" y="6490080"/>
            <a:ext cx="771480" cy="367560"/>
          </a:xfrm>
          <a:prstGeom prst="rect">
            <a:avLst/>
          </a:prstGeom>
          <a:noFill/>
          <a:ln w="0">
            <a:noFill/>
          </a:ln>
        </p:spPr>
        <p:txBody>
          <a:bodyPr anchor="t">
            <a:normAutofit/>
          </a:bodyPr>
          <a:p>
            <a:pPr indent="0" algn="ctr">
              <a:lnSpc>
                <a:spcPct val="90000"/>
              </a:lnSpc>
              <a:spcBef>
                <a:spcPts val="1001"/>
              </a:spcBef>
              <a:buNone/>
              <a:tabLst>
                <a:tab algn="l" pos="0"/>
              </a:tabLst>
            </a:pPr>
            <a:r>
              <a:rPr b="0" lang="fr-FR" sz="2000" spc="-1" strike="noStrike">
                <a:solidFill>
                  <a:srgbClr val="000000"/>
                </a:solidFill>
                <a:latin typeface="Calibri"/>
              </a:rPr>
              <a:t>4/8</a:t>
            </a:r>
            <a:endParaRPr b="0" lang="en-US" sz="2000" spc="-1" strike="noStrike">
              <a:solidFill>
                <a:srgbClr val="000000"/>
              </a:solidFill>
              <a:latin typeface="Calibri"/>
            </a:endParaRPr>
          </a:p>
        </p:txBody>
      </p:sp>
      <p:sp>
        <p:nvSpPr>
          <p:cNvPr id="272" name="ZoneTexte 3"/>
          <p:cNvSpPr/>
          <p:nvPr/>
        </p:nvSpPr>
        <p:spPr>
          <a:xfrm>
            <a:off x="1242000" y="1080000"/>
            <a:ext cx="709308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9M 5C . . . 5M 9C</a:t>
            </a:r>
            <a:endParaRPr b="0" lang="fr-FR" sz="6000" spc="-1" strike="noStrike">
              <a:latin typeface="Arial"/>
            </a:endParaRPr>
          </a:p>
        </p:txBody>
      </p:sp>
      <p:sp>
        <p:nvSpPr>
          <p:cNvPr id="273"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274"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275"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276" name="Groupe 4"/>
          <p:cNvGrpSpPr/>
          <p:nvPr/>
        </p:nvGrpSpPr>
        <p:grpSpPr>
          <a:xfrm>
            <a:off x="90720" y="5975280"/>
            <a:ext cx="9001080" cy="427320"/>
            <a:chOff x="90720" y="5975280"/>
            <a:chExt cx="9001080" cy="427320"/>
          </a:xfrm>
        </p:grpSpPr>
        <p:cxnSp>
          <p:nvCxnSpPr>
            <p:cNvPr id="277" name="Connecteur droit 161"/>
            <p:cNvCxnSpPr/>
            <p:nvPr/>
          </p:nvCxnSpPr>
          <p:spPr>
            <a:xfrm>
              <a:off x="90720" y="6396840"/>
              <a:ext cx="9001440" cy="1440"/>
            </a:xfrm>
            <a:prstGeom prst="straightConnector1">
              <a:avLst/>
            </a:prstGeom>
            <a:ln w="19050">
              <a:solidFill>
                <a:srgbClr val="000000"/>
              </a:solidFill>
              <a:round/>
            </a:ln>
          </p:spPr>
        </p:cxnSp>
        <p:cxnSp>
          <p:nvCxnSpPr>
            <p:cNvPr id="278" name="Connecteur droit 162"/>
            <p:cNvCxnSpPr/>
            <p:nvPr/>
          </p:nvCxnSpPr>
          <p:spPr>
            <a:xfrm>
              <a:off x="93960" y="5975280"/>
              <a:ext cx="1440" cy="423000"/>
            </a:xfrm>
            <a:prstGeom prst="straightConnector1">
              <a:avLst/>
            </a:prstGeom>
            <a:ln w="19050">
              <a:solidFill>
                <a:srgbClr val="000000"/>
              </a:solidFill>
              <a:round/>
            </a:ln>
          </p:spPr>
        </p:cxnSp>
        <p:cxnSp>
          <p:nvCxnSpPr>
            <p:cNvPr id="279" name="Connecteur droit 163"/>
            <p:cNvCxnSpPr/>
            <p:nvPr/>
          </p:nvCxnSpPr>
          <p:spPr>
            <a:xfrm>
              <a:off x="390600" y="6072480"/>
              <a:ext cx="1440" cy="325800"/>
            </a:xfrm>
            <a:prstGeom prst="straightConnector1">
              <a:avLst/>
            </a:prstGeom>
            <a:ln w="19050">
              <a:solidFill>
                <a:srgbClr val="000000"/>
              </a:solidFill>
              <a:round/>
            </a:ln>
          </p:spPr>
        </p:cxnSp>
        <p:cxnSp>
          <p:nvCxnSpPr>
            <p:cNvPr id="280" name="Connecteur droit 164"/>
            <p:cNvCxnSpPr/>
            <p:nvPr/>
          </p:nvCxnSpPr>
          <p:spPr>
            <a:xfrm>
              <a:off x="690840" y="6072480"/>
              <a:ext cx="1440" cy="325800"/>
            </a:xfrm>
            <a:prstGeom prst="straightConnector1">
              <a:avLst/>
            </a:prstGeom>
            <a:ln w="19050">
              <a:solidFill>
                <a:srgbClr val="000000"/>
              </a:solidFill>
              <a:round/>
            </a:ln>
          </p:spPr>
        </p:cxnSp>
        <p:cxnSp>
          <p:nvCxnSpPr>
            <p:cNvPr id="281" name="Connecteur droit 165"/>
            <p:cNvCxnSpPr/>
            <p:nvPr/>
          </p:nvCxnSpPr>
          <p:spPr>
            <a:xfrm>
              <a:off x="990720" y="6072480"/>
              <a:ext cx="1440" cy="325800"/>
            </a:xfrm>
            <a:prstGeom prst="straightConnector1">
              <a:avLst/>
            </a:prstGeom>
            <a:ln w="19050">
              <a:solidFill>
                <a:srgbClr val="000000"/>
              </a:solidFill>
              <a:round/>
            </a:ln>
          </p:spPr>
        </p:cxnSp>
        <p:cxnSp>
          <p:nvCxnSpPr>
            <p:cNvPr id="282" name="Connecteur droit 166"/>
            <p:cNvCxnSpPr/>
            <p:nvPr/>
          </p:nvCxnSpPr>
          <p:spPr>
            <a:xfrm>
              <a:off x="1290960" y="6072480"/>
              <a:ext cx="1440" cy="325800"/>
            </a:xfrm>
            <a:prstGeom prst="straightConnector1">
              <a:avLst/>
            </a:prstGeom>
            <a:ln w="19050">
              <a:solidFill>
                <a:srgbClr val="000000"/>
              </a:solidFill>
              <a:round/>
            </a:ln>
          </p:spPr>
        </p:cxnSp>
        <p:cxnSp>
          <p:nvCxnSpPr>
            <p:cNvPr id="283" name="Connecteur droit 167"/>
            <p:cNvCxnSpPr/>
            <p:nvPr/>
          </p:nvCxnSpPr>
          <p:spPr>
            <a:xfrm>
              <a:off x="1590480" y="6072480"/>
              <a:ext cx="1440" cy="325800"/>
            </a:xfrm>
            <a:prstGeom prst="straightConnector1">
              <a:avLst/>
            </a:prstGeom>
            <a:ln w="19050">
              <a:solidFill>
                <a:srgbClr val="000000"/>
              </a:solidFill>
              <a:round/>
            </a:ln>
          </p:spPr>
        </p:cxnSp>
        <p:cxnSp>
          <p:nvCxnSpPr>
            <p:cNvPr id="284" name="Connecteur droit 168"/>
            <p:cNvCxnSpPr/>
            <p:nvPr/>
          </p:nvCxnSpPr>
          <p:spPr>
            <a:xfrm>
              <a:off x="1890720" y="6072480"/>
              <a:ext cx="1440" cy="325800"/>
            </a:xfrm>
            <a:prstGeom prst="straightConnector1">
              <a:avLst/>
            </a:prstGeom>
            <a:ln w="19050">
              <a:solidFill>
                <a:srgbClr val="000000"/>
              </a:solidFill>
              <a:round/>
            </a:ln>
          </p:spPr>
        </p:cxnSp>
        <p:cxnSp>
          <p:nvCxnSpPr>
            <p:cNvPr id="285" name="Connecteur droit 169"/>
            <p:cNvCxnSpPr/>
            <p:nvPr/>
          </p:nvCxnSpPr>
          <p:spPr>
            <a:xfrm>
              <a:off x="2190600" y="6072480"/>
              <a:ext cx="1440" cy="325800"/>
            </a:xfrm>
            <a:prstGeom prst="straightConnector1">
              <a:avLst/>
            </a:prstGeom>
            <a:ln w="19050">
              <a:solidFill>
                <a:srgbClr val="000000"/>
              </a:solidFill>
              <a:round/>
            </a:ln>
          </p:spPr>
        </p:cxnSp>
        <p:cxnSp>
          <p:nvCxnSpPr>
            <p:cNvPr id="286" name="Connecteur droit 170"/>
            <p:cNvCxnSpPr/>
            <p:nvPr/>
          </p:nvCxnSpPr>
          <p:spPr>
            <a:xfrm>
              <a:off x="2490480" y="6072480"/>
              <a:ext cx="1440" cy="325800"/>
            </a:xfrm>
            <a:prstGeom prst="straightConnector1">
              <a:avLst/>
            </a:prstGeom>
            <a:ln w="19050">
              <a:solidFill>
                <a:srgbClr val="000000"/>
              </a:solidFill>
              <a:round/>
            </a:ln>
          </p:spPr>
        </p:cxnSp>
        <p:cxnSp>
          <p:nvCxnSpPr>
            <p:cNvPr id="287" name="Connecteur droit 171"/>
            <p:cNvCxnSpPr/>
            <p:nvPr/>
          </p:nvCxnSpPr>
          <p:spPr>
            <a:xfrm>
              <a:off x="2790720" y="6072480"/>
              <a:ext cx="1440" cy="325800"/>
            </a:xfrm>
            <a:prstGeom prst="straightConnector1">
              <a:avLst/>
            </a:prstGeom>
            <a:ln w="19050">
              <a:solidFill>
                <a:srgbClr val="000000"/>
              </a:solidFill>
              <a:round/>
            </a:ln>
          </p:spPr>
        </p:cxnSp>
        <p:cxnSp>
          <p:nvCxnSpPr>
            <p:cNvPr id="288" name="Connecteur droit 172"/>
            <p:cNvCxnSpPr/>
            <p:nvPr/>
          </p:nvCxnSpPr>
          <p:spPr>
            <a:xfrm>
              <a:off x="3090600" y="5975280"/>
              <a:ext cx="1440" cy="423000"/>
            </a:xfrm>
            <a:prstGeom prst="straightConnector1">
              <a:avLst/>
            </a:prstGeom>
            <a:ln w="38100">
              <a:solidFill>
                <a:srgbClr val="000000"/>
              </a:solidFill>
              <a:round/>
            </a:ln>
          </p:spPr>
        </p:cxnSp>
        <p:cxnSp>
          <p:nvCxnSpPr>
            <p:cNvPr id="289" name="Connecteur droit 173"/>
            <p:cNvCxnSpPr/>
            <p:nvPr/>
          </p:nvCxnSpPr>
          <p:spPr>
            <a:xfrm>
              <a:off x="3390480" y="6072480"/>
              <a:ext cx="1440" cy="325800"/>
            </a:xfrm>
            <a:prstGeom prst="straightConnector1">
              <a:avLst/>
            </a:prstGeom>
            <a:ln w="19050">
              <a:solidFill>
                <a:srgbClr val="000000"/>
              </a:solidFill>
              <a:round/>
            </a:ln>
          </p:spPr>
        </p:cxnSp>
        <p:cxnSp>
          <p:nvCxnSpPr>
            <p:cNvPr id="290" name="Connecteur droit 174"/>
            <p:cNvCxnSpPr/>
            <p:nvPr/>
          </p:nvCxnSpPr>
          <p:spPr>
            <a:xfrm>
              <a:off x="3690360" y="6072480"/>
              <a:ext cx="1440" cy="325800"/>
            </a:xfrm>
            <a:prstGeom prst="straightConnector1">
              <a:avLst/>
            </a:prstGeom>
            <a:ln w="19050">
              <a:solidFill>
                <a:srgbClr val="000000"/>
              </a:solidFill>
              <a:round/>
            </a:ln>
          </p:spPr>
        </p:cxnSp>
        <p:cxnSp>
          <p:nvCxnSpPr>
            <p:cNvPr id="291" name="Connecteur droit 175"/>
            <p:cNvCxnSpPr/>
            <p:nvPr/>
          </p:nvCxnSpPr>
          <p:spPr>
            <a:xfrm>
              <a:off x="3990600" y="6072480"/>
              <a:ext cx="1440" cy="325800"/>
            </a:xfrm>
            <a:prstGeom prst="straightConnector1">
              <a:avLst/>
            </a:prstGeom>
            <a:ln w="19050">
              <a:solidFill>
                <a:srgbClr val="000000"/>
              </a:solidFill>
              <a:round/>
            </a:ln>
          </p:spPr>
        </p:cxnSp>
        <p:cxnSp>
          <p:nvCxnSpPr>
            <p:cNvPr id="292" name="Connecteur droit 176"/>
            <p:cNvCxnSpPr/>
            <p:nvPr/>
          </p:nvCxnSpPr>
          <p:spPr>
            <a:xfrm>
              <a:off x="4290480" y="6072480"/>
              <a:ext cx="1440" cy="325800"/>
            </a:xfrm>
            <a:prstGeom prst="straightConnector1">
              <a:avLst/>
            </a:prstGeom>
            <a:ln w="19050">
              <a:solidFill>
                <a:srgbClr val="000000"/>
              </a:solidFill>
              <a:round/>
            </a:ln>
          </p:spPr>
        </p:cxnSp>
        <p:cxnSp>
          <p:nvCxnSpPr>
            <p:cNvPr id="293" name="Connecteur droit 177"/>
            <p:cNvCxnSpPr/>
            <p:nvPr/>
          </p:nvCxnSpPr>
          <p:spPr>
            <a:xfrm>
              <a:off x="4590360" y="6072480"/>
              <a:ext cx="1440" cy="325800"/>
            </a:xfrm>
            <a:prstGeom prst="straightConnector1">
              <a:avLst/>
            </a:prstGeom>
            <a:ln w="19050">
              <a:solidFill>
                <a:srgbClr val="000000"/>
              </a:solidFill>
              <a:round/>
            </a:ln>
          </p:spPr>
        </p:cxnSp>
        <p:cxnSp>
          <p:nvCxnSpPr>
            <p:cNvPr id="294" name="Connecteur droit 178"/>
            <p:cNvCxnSpPr/>
            <p:nvPr/>
          </p:nvCxnSpPr>
          <p:spPr>
            <a:xfrm>
              <a:off x="4890600" y="6072480"/>
              <a:ext cx="1440" cy="325800"/>
            </a:xfrm>
            <a:prstGeom prst="straightConnector1">
              <a:avLst/>
            </a:prstGeom>
            <a:ln w="19050">
              <a:solidFill>
                <a:srgbClr val="000000"/>
              </a:solidFill>
              <a:round/>
            </a:ln>
          </p:spPr>
        </p:cxnSp>
        <p:cxnSp>
          <p:nvCxnSpPr>
            <p:cNvPr id="295" name="Connecteur droit 179"/>
            <p:cNvCxnSpPr/>
            <p:nvPr/>
          </p:nvCxnSpPr>
          <p:spPr>
            <a:xfrm>
              <a:off x="5190480" y="6072480"/>
              <a:ext cx="1440" cy="325800"/>
            </a:xfrm>
            <a:prstGeom prst="straightConnector1">
              <a:avLst/>
            </a:prstGeom>
            <a:ln w="19050">
              <a:solidFill>
                <a:srgbClr val="000000"/>
              </a:solidFill>
              <a:round/>
            </a:ln>
          </p:spPr>
        </p:cxnSp>
        <p:cxnSp>
          <p:nvCxnSpPr>
            <p:cNvPr id="296" name="Connecteur droit 180"/>
            <p:cNvCxnSpPr/>
            <p:nvPr/>
          </p:nvCxnSpPr>
          <p:spPr>
            <a:xfrm>
              <a:off x="5490360" y="6072480"/>
              <a:ext cx="1440" cy="325800"/>
            </a:xfrm>
            <a:prstGeom prst="straightConnector1">
              <a:avLst/>
            </a:prstGeom>
            <a:ln w="19050">
              <a:solidFill>
                <a:srgbClr val="000000"/>
              </a:solidFill>
              <a:round/>
            </a:ln>
          </p:spPr>
        </p:cxnSp>
        <p:cxnSp>
          <p:nvCxnSpPr>
            <p:cNvPr id="297" name="Connecteur droit 181"/>
            <p:cNvCxnSpPr/>
            <p:nvPr/>
          </p:nvCxnSpPr>
          <p:spPr>
            <a:xfrm>
              <a:off x="5790600" y="6072480"/>
              <a:ext cx="1440" cy="325800"/>
            </a:xfrm>
            <a:prstGeom prst="straightConnector1">
              <a:avLst/>
            </a:prstGeom>
            <a:ln w="19050">
              <a:solidFill>
                <a:srgbClr val="000000"/>
              </a:solidFill>
              <a:round/>
            </a:ln>
          </p:spPr>
        </p:cxnSp>
        <p:cxnSp>
          <p:nvCxnSpPr>
            <p:cNvPr id="298" name="Connecteur droit 182"/>
            <p:cNvCxnSpPr/>
            <p:nvPr/>
          </p:nvCxnSpPr>
          <p:spPr>
            <a:xfrm>
              <a:off x="6084000" y="5979960"/>
              <a:ext cx="1440" cy="423000"/>
            </a:xfrm>
            <a:prstGeom prst="straightConnector1">
              <a:avLst/>
            </a:prstGeom>
            <a:ln w="38100">
              <a:solidFill>
                <a:srgbClr val="000000"/>
              </a:solidFill>
              <a:round/>
            </a:ln>
          </p:spPr>
        </p:cxnSp>
        <p:cxnSp>
          <p:nvCxnSpPr>
            <p:cNvPr id="299" name="Connecteur droit 183"/>
            <p:cNvCxnSpPr/>
            <p:nvPr/>
          </p:nvCxnSpPr>
          <p:spPr>
            <a:xfrm>
              <a:off x="6390720" y="6072480"/>
              <a:ext cx="1440" cy="325800"/>
            </a:xfrm>
            <a:prstGeom prst="straightConnector1">
              <a:avLst/>
            </a:prstGeom>
            <a:ln w="19050">
              <a:solidFill>
                <a:srgbClr val="000000"/>
              </a:solidFill>
              <a:round/>
            </a:ln>
          </p:spPr>
        </p:cxnSp>
        <p:cxnSp>
          <p:nvCxnSpPr>
            <p:cNvPr id="300" name="Connecteur droit 184"/>
            <p:cNvCxnSpPr/>
            <p:nvPr/>
          </p:nvCxnSpPr>
          <p:spPr>
            <a:xfrm>
              <a:off x="6690600" y="6072480"/>
              <a:ext cx="1440" cy="325800"/>
            </a:xfrm>
            <a:prstGeom prst="straightConnector1">
              <a:avLst/>
            </a:prstGeom>
            <a:ln w="19050">
              <a:solidFill>
                <a:srgbClr val="000000"/>
              </a:solidFill>
              <a:round/>
            </a:ln>
          </p:spPr>
        </p:cxnSp>
        <p:cxnSp>
          <p:nvCxnSpPr>
            <p:cNvPr id="301" name="Connecteur droit 185"/>
            <p:cNvCxnSpPr/>
            <p:nvPr/>
          </p:nvCxnSpPr>
          <p:spPr>
            <a:xfrm>
              <a:off x="6990480" y="6072480"/>
              <a:ext cx="1440" cy="325800"/>
            </a:xfrm>
            <a:prstGeom prst="straightConnector1">
              <a:avLst/>
            </a:prstGeom>
            <a:ln w="19050">
              <a:solidFill>
                <a:srgbClr val="000000"/>
              </a:solidFill>
              <a:round/>
            </a:ln>
          </p:spPr>
        </p:cxnSp>
        <p:cxnSp>
          <p:nvCxnSpPr>
            <p:cNvPr id="302" name="Connecteur droit 186"/>
            <p:cNvCxnSpPr/>
            <p:nvPr/>
          </p:nvCxnSpPr>
          <p:spPr>
            <a:xfrm>
              <a:off x="7290720" y="6072480"/>
              <a:ext cx="1440" cy="325800"/>
            </a:xfrm>
            <a:prstGeom prst="straightConnector1">
              <a:avLst/>
            </a:prstGeom>
            <a:ln w="19050">
              <a:solidFill>
                <a:srgbClr val="000000"/>
              </a:solidFill>
              <a:round/>
            </a:ln>
          </p:spPr>
        </p:cxnSp>
        <p:cxnSp>
          <p:nvCxnSpPr>
            <p:cNvPr id="303" name="Connecteur droit 187"/>
            <p:cNvCxnSpPr/>
            <p:nvPr/>
          </p:nvCxnSpPr>
          <p:spPr>
            <a:xfrm>
              <a:off x="7590600" y="6072480"/>
              <a:ext cx="1440" cy="325800"/>
            </a:xfrm>
            <a:prstGeom prst="straightConnector1">
              <a:avLst/>
            </a:prstGeom>
            <a:ln w="19050">
              <a:solidFill>
                <a:srgbClr val="000000"/>
              </a:solidFill>
              <a:round/>
            </a:ln>
          </p:spPr>
        </p:cxnSp>
        <p:cxnSp>
          <p:nvCxnSpPr>
            <p:cNvPr id="304" name="Connecteur droit 188"/>
            <p:cNvCxnSpPr/>
            <p:nvPr/>
          </p:nvCxnSpPr>
          <p:spPr>
            <a:xfrm>
              <a:off x="7890480" y="6072480"/>
              <a:ext cx="1440" cy="325800"/>
            </a:xfrm>
            <a:prstGeom prst="straightConnector1">
              <a:avLst/>
            </a:prstGeom>
            <a:ln w="19050">
              <a:solidFill>
                <a:srgbClr val="000000"/>
              </a:solidFill>
              <a:round/>
            </a:ln>
          </p:spPr>
        </p:cxnSp>
        <p:cxnSp>
          <p:nvCxnSpPr>
            <p:cNvPr id="305" name="Connecteur droit 189"/>
            <p:cNvCxnSpPr/>
            <p:nvPr/>
          </p:nvCxnSpPr>
          <p:spPr>
            <a:xfrm>
              <a:off x="8190720" y="6072480"/>
              <a:ext cx="1440" cy="325800"/>
            </a:xfrm>
            <a:prstGeom prst="straightConnector1">
              <a:avLst/>
            </a:prstGeom>
            <a:ln w="19050">
              <a:solidFill>
                <a:srgbClr val="000000"/>
              </a:solidFill>
              <a:round/>
            </a:ln>
          </p:spPr>
        </p:cxnSp>
        <p:cxnSp>
          <p:nvCxnSpPr>
            <p:cNvPr id="306" name="Connecteur droit 190"/>
            <p:cNvCxnSpPr/>
            <p:nvPr/>
          </p:nvCxnSpPr>
          <p:spPr>
            <a:xfrm>
              <a:off x="8490600" y="6072480"/>
              <a:ext cx="1440" cy="325800"/>
            </a:xfrm>
            <a:prstGeom prst="straightConnector1">
              <a:avLst/>
            </a:prstGeom>
            <a:ln w="19050">
              <a:solidFill>
                <a:srgbClr val="000000"/>
              </a:solidFill>
              <a:round/>
            </a:ln>
          </p:spPr>
        </p:cxnSp>
        <p:cxnSp>
          <p:nvCxnSpPr>
            <p:cNvPr id="307" name="Connecteur droit 191"/>
            <p:cNvCxnSpPr/>
            <p:nvPr/>
          </p:nvCxnSpPr>
          <p:spPr>
            <a:xfrm>
              <a:off x="8790840" y="6072480"/>
              <a:ext cx="1440" cy="325800"/>
            </a:xfrm>
            <a:prstGeom prst="straightConnector1">
              <a:avLst/>
            </a:prstGeom>
            <a:ln w="19050">
              <a:solidFill>
                <a:srgbClr val="000000"/>
              </a:solidFill>
              <a:round/>
            </a:ln>
          </p:spPr>
        </p:cxnSp>
        <p:cxnSp>
          <p:nvCxnSpPr>
            <p:cNvPr id="308" name="Connecteur droit 192"/>
            <p:cNvCxnSpPr/>
            <p:nvPr/>
          </p:nvCxnSpPr>
          <p:spPr>
            <a:xfrm>
              <a:off x="9090720" y="5979960"/>
              <a:ext cx="1440" cy="423000"/>
            </a:xfrm>
            <a:prstGeom prst="straightConnector1">
              <a:avLst/>
            </a:prstGeom>
            <a:ln w="19050">
              <a:solidFill>
                <a:srgbClr val="000000"/>
              </a:solidFill>
              <a:round/>
            </a:ln>
          </p:spPr>
        </p:cxnSp>
      </p:grpSp>
      <p:sp>
        <p:nvSpPr>
          <p:cNvPr id="309" name="ZoneTexte 13"/>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0,09 . . . 0,07</a:t>
            </a:r>
            <a:endParaRPr b="0" lang="fr-FR" sz="60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0" name="PlaceHolder 1"/>
          <p:cNvSpPr>
            <a:spLocks noGrp="1"/>
          </p:cNvSpPr>
          <p:nvPr>
            <p:ph type="title"/>
          </p:nvPr>
        </p:nvSpPr>
        <p:spPr>
          <a:xfrm>
            <a:off x="588600" y="367920"/>
            <a:ext cx="7886520" cy="538200"/>
          </a:xfrm>
          <a:prstGeom prst="rect">
            <a:avLst/>
          </a:prstGeom>
          <a:noFill/>
          <a:ln w="0">
            <a:noFill/>
          </a:ln>
        </p:spPr>
        <p:txBody>
          <a:bodyPr anchor="ctr">
            <a:normAutofit fontScale="90000"/>
          </a:bodyPr>
          <a:p>
            <a:pPr indent="0">
              <a:lnSpc>
                <a:spcPct val="90000"/>
              </a:lnSpc>
              <a:buNone/>
            </a:pPr>
            <a:r>
              <a:rPr b="0" lang="fr-FR" sz="3600" spc="-1" strike="noStrike">
                <a:solidFill>
                  <a:srgbClr val="c00000"/>
                </a:solidFill>
                <a:latin typeface="Calibri"/>
              </a:rPr>
              <a:t>Correction</a:t>
            </a:r>
            <a:endParaRPr b="0" lang="en-US" sz="3600" spc="-1" strike="noStrike">
              <a:solidFill>
                <a:srgbClr val="000000"/>
              </a:solidFill>
              <a:latin typeface="Calibri"/>
            </a:endParaRPr>
          </a:p>
        </p:txBody>
      </p:sp>
      <p:sp>
        <p:nvSpPr>
          <p:cNvPr id="311" name="PlaceHolder 2"/>
          <p:cNvSpPr>
            <a:spLocks noGrp="1"/>
          </p:cNvSpPr>
          <p:nvPr>
            <p:ph/>
          </p:nvPr>
        </p:nvSpPr>
        <p:spPr>
          <a:xfrm>
            <a:off x="8372160" y="6490080"/>
            <a:ext cx="771480" cy="367560"/>
          </a:xfrm>
          <a:prstGeom prst="rect">
            <a:avLst/>
          </a:prstGeom>
          <a:noFill/>
          <a:ln w="0">
            <a:noFill/>
          </a:ln>
        </p:spPr>
        <p:txBody>
          <a:bodyPr anchor="t">
            <a:noAutofit/>
          </a:bodyPr>
          <a:p>
            <a:pPr indent="0" algn="ctr">
              <a:lnSpc>
                <a:spcPct val="90000"/>
              </a:lnSpc>
              <a:spcBef>
                <a:spcPts val="1001"/>
              </a:spcBef>
              <a:buNone/>
              <a:tabLst>
                <a:tab algn="l" pos="0"/>
              </a:tabLst>
            </a:pPr>
            <a:r>
              <a:rPr b="0" lang="fr-FR" sz="2000" spc="-1" strike="noStrike">
                <a:solidFill>
                  <a:srgbClr val="000000"/>
                </a:solidFill>
                <a:latin typeface="Calibri"/>
              </a:rPr>
              <a:t>4/8</a:t>
            </a:r>
            <a:endParaRPr b="0" lang="en-US" sz="2000" spc="-1" strike="noStrike">
              <a:solidFill>
                <a:srgbClr val="000000"/>
              </a:solidFill>
              <a:latin typeface="Calibri"/>
            </a:endParaRPr>
          </a:p>
        </p:txBody>
      </p:sp>
      <p:sp>
        <p:nvSpPr>
          <p:cNvPr id="312" name="ZoneTexte 3"/>
          <p:cNvSpPr/>
          <p:nvPr/>
        </p:nvSpPr>
        <p:spPr>
          <a:xfrm>
            <a:off x="2211840" y="2526480"/>
            <a:ext cx="548460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ff0000"/>
                </a:solidFill>
                <a:latin typeface="Calibri"/>
              </a:rPr>
              <a:t>9 500          5 900</a:t>
            </a:r>
            <a:endParaRPr b="0" lang="fr-FR" sz="6000" spc="-1" strike="noStrike">
              <a:latin typeface="Arial"/>
            </a:endParaRPr>
          </a:p>
        </p:txBody>
      </p:sp>
      <p:sp>
        <p:nvSpPr>
          <p:cNvPr id="313" name="ZoneTexte 5"/>
          <p:cNvSpPr/>
          <p:nvPr/>
        </p:nvSpPr>
        <p:spPr>
          <a:xfrm>
            <a:off x="1242000" y="1295280"/>
            <a:ext cx="7093080" cy="1004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fr-FR" sz="6000" spc="-1" strike="noStrike">
                <a:solidFill>
                  <a:srgbClr val="000000"/>
                </a:solidFill>
                <a:latin typeface="Calibri"/>
              </a:rPr>
              <a:t>9M 5C . . . 5M 9C</a:t>
            </a:r>
            <a:endParaRPr b="0" lang="fr-FR" sz="6000" spc="-1" strike="noStrike">
              <a:latin typeface="Arial"/>
            </a:endParaRPr>
          </a:p>
        </p:txBody>
      </p:sp>
      <p:sp>
        <p:nvSpPr>
          <p:cNvPr id="314" name="ZoneTexte 4"/>
          <p:cNvSpPr/>
          <p:nvPr/>
        </p:nvSpPr>
        <p:spPr>
          <a:xfrm>
            <a:off x="4291920" y="10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
        <p:nvSpPr>
          <p:cNvPr id="315" name=""/>
          <p:cNvSpPr/>
          <p:nvPr/>
        </p:nvSpPr>
        <p:spPr>
          <a:xfrm>
            <a:off x="180000" y="3600720"/>
            <a:ext cx="8820000" cy="360"/>
          </a:xfrm>
          <a:prstGeom prst="line">
            <a:avLst/>
          </a:prstGeom>
          <a:ln w="36000">
            <a:solidFill>
              <a:srgbClr val="000000"/>
            </a:solidFill>
            <a:round/>
          </a:ln>
        </p:spPr>
        <p:style>
          <a:lnRef idx="0"/>
          <a:fillRef idx="0"/>
          <a:effectRef idx="0"/>
          <a:fontRef idx="minor"/>
        </p:style>
      </p:sp>
      <p:sp>
        <p:nvSpPr>
          <p:cNvPr id="316" name=""/>
          <p:cNvSpPr/>
          <p:nvPr/>
        </p:nvSpPr>
        <p:spPr>
          <a:xfrm>
            <a:off x="7920000" y="5400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317" name=""/>
          <p:cNvSpPr/>
          <p:nvPr/>
        </p:nvSpPr>
        <p:spPr>
          <a:xfrm>
            <a:off x="7920000" y="3657600"/>
            <a:ext cx="1134000" cy="50400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grpSp>
        <p:nvGrpSpPr>
          <p:cNvPr id="318" name="Groupe 5"/>
          <p:cNvGrpSpPr/>
          <p:nvPr/>
        </p:nvGrpSpPr>
        <p:grpSpPr>
          <a:xfrm>
            <a:off x="90720" y="5975280"/>
            <a:ext cx="9001080" cy="427320"/>
            <a:chOff x="90720" y="5975280"/>
            <a:chExt cx="9001080" cy="427320"/>
          </a:xfrm>
        </p:grpSpPr>
        <p:cxnSp>
          <p:nvCxnSpPr>
            <p:cNvPr id="319" name="Connecteur droit 193"/>
            <p:cNvCxnSpPr/>
            <p:nvPr/>
          </p:nvCxnSpPr>
          <p:spPr>
            <a:xfrm>
              <a:off x="90720" y="6396840"/>
              <a:ext cx="9001440" cy="1440"/>
            </a:xfrm>
            <a:prstGeom prst="straightConnector1">
              <a:avLst/>
            </a:prstGeom>
            <a:ln w="19050">
              <a:solidFill>
                <a:srgbClr val="000000"/>
              </a:solidFill>
              <a:round/>
            </a:ln>
          </p:spPr>
        </p:cxnSp>
        <p:cxnSp>
          <p:nvCxnSpPr>
            <p:cNvPr id="320" name="Connecteur droit 194"/>
            <p:cNvCxnSpPr/>
            <p:nvPr/>
          </p:nvCxnSpPr>
          <p:spPr>
            <a:xfrm>
              <a:off x="93960" y="5975280"/>
              <a:ext cx="1440" cy="423000"/>
            </a:xfrm>
            <a:prstGeom prst="straightConnector1">
              <a:avLst/>
            </a:prstGeom>
            <a:ln w="19050">
              <a:solidFill>
                <a:srgbClr val="000000"/>
              </a:solidFill>
              <a:round/>
            </a:ln>
          </p:spPr>
        </p:cxnSp>
        <p:cxnSp>
          <p:nvCxnSpPr>
            <p:cNvPr id="321" name="Connecteur droit 195"/>
            <p:cNvCxnSpPr/>
            <p:nvPr/>
          </p:nvCxnSpPr>
          <p:spPr>
            <a:xfrm>
              <a:off x="390600" y="6072480"/>
              <a:ext cx="1440" cy="325800"/>
            </a:xfrm>
            <a:prstGeom prst="straightConnector1">
              <a:avLst/>
            </a:prstGeom>
            <a:ln w="19050">
              <a:solidFill>
                <a:srgbClr val="000000"/>
              </a:solidFill>
              <a:round/>
            </a:ln>
          </p:spPr>
        </p:cxnSp>
        <p:cxnSp>
          <p:nvCxnSpPr>
            <p:cNvPr id="322" name="Connecteur droit 196"/>
            <p:cNvCxnSpPr/>
            <p:nvPr/>
          </p:nvCxnSpPr>
          <p:spPr>
            <a:xfrm>
              <a:off x="690840" y="6072480"/>
              <a:ext cx="1440" cy="325800"/>
            </a:xfrm>
            <a:prstGeom prst="straightConnector1">
              <a:avLst/>
            </a:prstGeom>
            <a:ln w="19050">
              <a:solidFill>
                <a:srgbClr val="000000"/>
              </a:solidFill>
              <a:round/>
            </a:ln>
          </p:spPr>
        </p:cxnSp>
        <p:cxnSp>
          <p:nvCxnSpPr>
            <p:cNvPr id="323" name="Connecteur droit 197"/>
            <p:cNvCxnSpPr/>
            <p:nvPr/>
          </p:nvCxnSpPr>
          <p:spPr>
            <a:xfrm>
              <a:off x="990720" y="6072480"/>
              <a:ext cx="1440" cy="325800"/>
            </a:xfrm>
            <a:prstGeom prst="straightConnector1">
              <a:avLst/>
            </a:prstGeom>
            <a:ln w="19050">
              <a:solidFill>
                <a:srgbClr val="000000"/>
              </a:solidFill>
              <a:round/>
            </a:ln>
          </p:spPr>
        </p:cxnSp>
        <p:cxnSp>
          <p:nvCxnSpPr>
            <p:cNvPr id="324" name="Connecteur droit 198"/>
            <p:cNvCxnSpPr/>
            <p:nvPr/>
          </p:nvCxnSpPr>
          <p:spPr>
            <a:xfrm>
              <a:off x="1290960" y="6072480"/>
              <a:ext cx="1440" cy="325800"/>
            </a:xfrm>
            <a:prstGeom prst="straightConnector1">
              <a:avLst/>
            </a:prstGeom>
            <a:ln w="19050">
              <a:solidFill>
                <a:srgbClr val="000000"/>
              </a:solidFill>
              <a:round/>
            </a:ln>
          </p:spPr>
        </p:cxnSp>
        <p:cxnSp>
          <p:nvCxnSpPr>
            <p:cNvPr id="325" name="Connecteur droit 199"/>
            <p:cNvCxnSpPr/>
            <p:nvPr/>
          </p:nvCxnSpPr>
          <p:spPr>
            <a:xfrm>
              <a:off x="1590480" y="6072480"/>
              <a:ext cx="1440" cy="325800"/>
            </a:xfrm>
            <a:prstGeom prst="straightConnector1">
              <a:avLst/>
            </a:prstGeom>
            <a:ln w="19050">
              <a:solidFill>
                <a:srgbClr val="000000"/>
              </a:solidFill>
              <a:round/>
            </a:ln>
          </p:spPr>
        </p:cxnSp>
        <p:cxnSp>
          <p:nvCxnSpPr>
            <p:cNvPr id="326" name="Connecteur droit 200"/>
            <p:cNvCxnSpPr/>
            <p:nvPr/>
          </p:nvCxnSpPr>
          <p:spPr>
            <a:xfrm>
              <a:off x="1890720" y="6072480"/>
              <a:ext cx="1440" cy="325800"/>
            </a:xfrm>
            <a:prstGeom prst="straightConnector1">
              <a:avLst/>
            </a:prstGeom>
            <a:ln w="19050">
              <a:solidFill>
                <a:srgbClr val="000000"/>
              </a:solidFill>
              <a:round/>
            </a:ln>
          </p:spPr>
        </p:cxnSp>
        <p:cxnSp>
          <p:nvCxnSpPr>
            <p:cNvPr id="327" name="Connecteur droit 201"/>
            <p:cNvCxnSpPr/>
            <p:nvPr/>
          </p:nvCxnSpPr>
          <p:spPr>
            <a:xfrm>
              <a:off x="2190600" y="6072480"/>
              <a:ext cx="1440" cy="325800"/>
            </a:xfrm>
            <a:prstGeom prst="straightConnector1">
              <a:avLst/>
            </a:prstGeom>
            <a:ln w="19050">
              <a:solidFill>
                <a:srgbClr val="000000"/>
              </a:solidFill>
              <a:round/>
            </a:ln>
          </p:spPr>
        </p:cxnSp>
        <p:cxnSp>
          <p:nvCxnSpPr>
            <p:cNvPr id="328" name="Connecteur droit 202"/>
            <p:cNvCxnSpPr/>
            <p:nvPr/>
          </p:nvCxnSpPr>
          <p:spPr>
            <a:xfrm>
              <a:off x="2490480" y="6072480"/>
              <a:ext cx="1440" cy="325800"/>
            </a:xfrm>
            <a:prstGeom prst="straightConnector1">
              <a:avLst/>
            </a:prstGeom>
            <a:ln w="19050">
              <a:solidFill>
                <a:srgbClr val="000000"/>
              </a:solidFill>
              <a:round/>
            </a:ln>
          </p:spPr>
        </p:cxnSp>
        <p:cxnSp>
          <p:nvCxnSpPr>
            <p:cNvPr id="329" name="Connecteur droit 203"/>
            <p:cNvCxnSpPr/>
            <p:nvPr/>
          </p:nvCxnSpPr>
          <p:spPr>
            <a:xfrm>
              <a:off x="2790720" y="6072480"/>
              <a:ext cx="1440" cy="325800"/>
            </a:xfrm>
            <a:prstGeom prst="straightConnector1">
              <a:avLst/>
            </a:prstGeom>
            <a:ln w="19050">
              <a:solidFill>
                <a:srgbClr val="000000"/>
              </a:solidFill>
              <a:round/>
            </a:ln>
          </p:spPr>
        </p:cxnSp>
        <p:cxnSp>
          <p:nvCxnSpPr>
            <p:cNvPr id="330" name="Connecteur droit 204"/>
            <p:cNvCxnSpPr/>
            <p:nvPr/>
          </p:nvCxnSpPr>
          <p:spPr>
            <a:xfrm>
              <a:off x="3090600" y="5975280"/>
              <a:ext cx="1440" cy="423000"/>
            </a:xfrm>
            <a:prstGeom prst="straightConnector1">
              <a:avLst/>
            </a:prstGeom>
            <a:ln w="38100">
              <a:solidFill>
                <a:srgbClr val="000000"/>
              </a:solidFill>
              <a:round/>
            </a:ln>
          </p:spPr>
        </p:cxnSp>
        <p:cxnSp>
          <p:nvCxnSpPr>
            <p:cNvPr id="331" name="Connecteur droit 205"/>
            <p:cNvCxnSpPr/>
            <p:nvPr/>
          </p:nvCxnSpPr>
          <p:spPr>
            <a:xfrm>
              <a:off x="3390480" y="6072480"/>
              <a:ext cx="1440" cy="325800"/>
            </a:xfrm>
            <a:prstGeom prst="straightConnector1">
              <a:avLst/>
            </a:prstGeom>
            <a:ln w="19050">
              <a:solidFill>
                <a:srgbClr val="000000"/>
              </a:solidFill>
              <a:round/>
            </a:ln>
          </p:spPr>
        </p:cxnSp>
        <p:cxnSp>
          <p:nvCxnSpPr>
            <p:cNvPr id="332" name="Connecteur droit 206"/>
            <p:cNvCxnSpPr/>
            <p:nvPr/>
          </p:nvCxnSpPr>
          <p:spPr>
            <a:xfrm>
              <a:off x="3690360" y="6072480"/>
              <a:ext cx="1440" cy="325800"/>
            </a:xfrm>
            <a:prstGeom prst="straightConnector1">
              <a:avLst/>
            </a:prstGeom>
            <a:ln w="19050">
              <a:solidFill>
                <a:srgbClr val="000000"/>
              </a:solidFill>
              <a:round/>
            </a:ln>
          </p:spPr>
        </p:cxnSp>
        <p:cxnSp>
          <p:nvCxnSpPr>
            <p:cNvPr id="333" name="Connecteur droit 207"/>
            <p:cNvCxnSpPr/>
            <p:nvPr/>
          </p:nvCxnSpPr>
          <p:spPr>
            <a:xfrm>
              <a:off x="3990600" y="6072480"/>
              <a:ext cx="1440" cy="325800"/>
            </a:xfrm>
            <a:prstGeom prst="straightConnector1">
              <a:avLst/>
            </a:prstGeom>
            <a:ln w="19050">
              <a:solidFill>
                <a:srgbClr val="000000"/>
              </a:solidFill>
              <a:round/>
            </a:ln>
          </p:spPr>
        </p:cxnSp>
        <p:cxnSp>
          <p:nvCxnSpPr>
            <p:cNvPr id="334" name="Connecteur droit 208"/>
            <p:cNvCxnSpPr/>
            <p:nvPr/>
          </p:nvCxnSpPr>
          <p:spPr>
            <a:xfrm>
              <a:off x="4290480" y="6072480"/>
              <a:ext cx="1440" cy="325800"/>
            </a:xfrm>
            <a:prstGeom prst="straightConnector1">
              <a:avLst/>
            </a:prstGeom>
            <a:ln w="19050">
              <a:solidFill>
                <a:srgbClr val="000000"/>
              </a:solidFill>
              <a:round/>
            </a:ln>
          </p:spPr>
        </p:cxnSp>
        <p:cxnSp>
          <p:nvCxnSpPr>
            <p:cNvPr id="335" name="Connecteur droit 209"/>
            <p:cNvCxnSpPr/>
            <p:nvPr/>
          </p:nvCxnSpPr>
          <p:spPr>
            <a:xfrm>
              <a:off x="4590360" y="6072480"/>
              <a:ext cx="1440" cy="325800"/>
            </a:xfrm>
            <a:prstGeom prst="straightConnector1">
              <a:avLst/>
            </a:prstGeom>
            <a:ln w="19050">
              <a:solidFill>
                <a:srgbClr val="000000"/>
              </a:solidFill>
              <a:round/>
            </a:ln>
          </p:spPr>
        </p:cxnSp>
        <p:cxnSp>
          <p:nvCxnSpPr>
            <p:cNvPr id="336" name="Connecteur droit 210"/>
            <p:cNvCxnSpPr/>
            <p:nvPr/>
          </p:nvCxnSpPr>
          <p:spPr>
            <a:xfrm>
              <a:off x="4890600" y="6072480"/>
              <a:ext cx="1440" cy="325800"/>
            </a:xfrm>
            <a:prstGeom prst="straightConnector1">
              <a:avLst/>
            </a:prstGeom>
            <a:ln w="19050">
              <a:solidFill>
                <a:srgbClr val="000000"/>
              </a:solidFill>
              <a:round/>
            </a:ln>
          </p:spPr>
        </p:cxnSp>
        <p:cxnSp>
          <p:nvCxnSpPr>
            <p:cNvPr id="337" name="Connecteur droit 211"/>
            <p:cNvCxnSpPr/>
            <p:nvPr/>
          </p:nvCxnSpPr>
          <p:spPr>
            <a:xfrm>
              <a:off x="5190480" y="6072480"/>
              <a:ext cx="1440" cy="325800"/>
            </a:xfrm>
            <a:prstGeom prst="straightConnector1">
              <a:avLst/>
            </a:prstGeom>
            <a:ln w="19050">
              <a:solidFill>
                <a:srgbClr val="000000"/>
              </a:solidFill>
              <a:round/>
            </a:ln>
          </p:spPr>
        </p:cxnSp>
        <p:cxnSp>
          <p:nvCxnSpPr>
            <p:cNvPr id="338" name="Connecteur droit 212"/>
            <p:cNvCxnSpPr/>
            <p:nvPr/>
          </p:nvCxnSpPr>
          <p:spPr>
            <a:xfrm>
              <a:off x="5490360" y="6072480"/>
              <a:ext cx="1440" cy="325800"/>
            </a:xfrm>
            <a:prstGeom prst="straightConnector1">
              <a:avLst/>
            </a:prstGeom>
            <a:ln w="19050">
              <a:solidFill>
                <a:srgbClr val="000000"/>
              </a:solidFill>
              <a:round/>
            </a:ln>
          </p:spPr>
        </p:cxnSp>
        <p:cxnSp>
          <p:nvCxnSpPr>
            <p:cNvPr id="339" name="Connecteur droit 213"/>
            <p:cNvCxnSpPr/>
            <p:nvPr/>
          </p:nvCxnSpPr>
          <p:spPr>
            <a:xfrm>
              <a:off x="5790600" y="6072480"/>
              <a:ext cx="1440" cy="325800"/>
            </a:xfrm>
            <a:prstGeom prst="straightConnector1">
              <a:avLst/>
            </a:prstGeom>
            <a:ln w="19050">
              <a:solidFill>
                <a:srgbClr val="000000"/>
              </a:solidFill>
              <a:round/>
            </a:ln>
          </p:spPr>
        </p:cxnSp>
        <p:cxnSp>
          <p:nvCxnSpPr>
            <p:cNvPr id="340" name="Connecteur droit 214"/>
            <p:cNvCxnSpPr/>
            <p:nvPr/>
          </p:nvCxnSpPr>
          <p:spPr>
            <a:xfrm>
              <a:off x="6084000" y="5979960"/>
              <a:ext cx="1440" cy="423000"/>
            </a:xfrm>
            <a:prstGeom prst="straightConnector1">
              <a:avLst/>
            </a:prstGeom>
            <a:ln w="38100">
              <a:solidFill>
                <a:srgbClr val="000000"/>
              </a:solidFill>
              <a:round/>
            </a:ln>
          </p:spPr>
        </p:cxnSp>
        <p:cxnSp>
          <p:nvCxnSpPr>
            <p:cNvPr id="341" name="Connecteur droit 215"/>
            <p:cNvCxnSpPr/>
            <p:nvPr/>
          </p:nvCxnSpPr>
          <p:spPr>
            <a:xfrm>
              <a:off x="6390720" y="6072480"/>
              <a:ext cx="1440" cy="325800"/>
            </a:xfrm>
            <a:prstGeom prst="straightConnector1">
              <a:avLst/>
            </a:prstGeom>
            <a:ln w="19050">
              <a:solidFill>
                <a:srgbClr val="000000"/>
              </a:solidFill>
              <a:round/>
            </a:ln>
          </p:spPr>
        </p:cxnSp>
        <p:cxnSp>
          <p:nvCxnSpPr>
            <p:cNvPr id="342" name="Connecteur droit 216"/>
            <p:cNvCxnSpPr/>
            <p:nvPr/>
          </p:nvCxnSpPr>
          <p:spPr>
            <a:xfrm>
              <a:off x="6690600" y="6072480"/>
              <a:ext cx="1440" cy="325800"/>
            </a:xfrm>
            <a:prstGeom prst="straightConnector1">
              <a:avLst/>
            </a:prstGeom>
            <a:ln w="19050">
              <a:solidFill>
                <a:srgbClr val="000000"/>
              </a:solidFill>
              <a:round/>
            </a:ln>
          </p:spPr>
        </p:cxnSp>
        <p:cxnSp>
          <p:nvCxnSpPr>
            <p:cNvPr id="343" name="Connecteur droit 217"/>
            <p:cNvCxnSpPr/>
            <p:nvPr/>
          </p:nvCxnSpPr>
          <p:spPr>
            <a:xfrm>
              <a:off x="6990480" y="6072480"/>
              <a:ext cx="1440" cy="325800"/>
            </a:xfrm>
            <a:prstGeom prst="straightConnector1">
              <a:avLst/>
            </a:prstGeom>
            <a:ln w="19050">
              <a:solidFill>
                <a:srgbClr val="000000"/>
              </a:solidFill>
              <a:round/>
            </a:ln>
          </p:spPr>
        </p:cxnSp>
        <p:cxnSp>
          <p:nvCxnSpPr>
            <p:cNvPr id="344" name="Connecteur droit 218"/>
            <p:cNvCxnSpPr/>
            <p:nvPr/>
          </p:nvCxnSpPr>
          <p:spPr>
            <a:xfrm>
              <a:off x="7290720" y="6072480"/>
              <a:ext cx="1440" cy="325800"/>
            </a:xfrm>
            <a:prstGeom prst="straightConnector1">
              <a:avLst/>
            </a:prstGeom>
            <a:ln w="19050">
              <a:solidFill>
                <a:srgbClr val="000000"/>
              </a:solidFill>
              <a:round/>
            </a:ln>
          </p:spPr>
        </p:cxnSp>
        <p:cxnSp>
          <p:nvCxnSpPr>
            <p:cNvPr id="345" name="Connecteur droit 219"/>
            <p:cNvCxnSpPr/>
            <p:nvPr/>
          </p:nvCxnSpPr>
          <p:spPr>
            <a:xfrm>
              <a:off x="7590600" y="6072480"/>
              <a:ext cx="1440" cy="325800"/>
            </a:xfrm>
            <a:prstGeom prst="straightConnector1">
              <a:avLst/>
            </a:prstGeom>
            <a:ln w="19050">
              <a:solidFill>
                <a:srgbClr val="000000"/>
              </a:solidFill>
              <a:round/>
            </a:ln>
          </p:spPr>
        </p:cxnSp>
        <p:cxnSp>
          <p:nvCxnSpPr>
            <p:cNvPr id="346" name="Connecteur droit 220"/>
            <p:cNvCxnSpPr/>
            <p:nvPr/>
          </p:nvCxnSpPr>
          <p:spPr>
            <a:xfrm>
              <a:off x="7890480" y="6072480"/>
              <a:ext cx="1440" cy="325800"/>
            </a:xfrm>
            <a:prstGeom prst="straightConnector1">
              <a:avLst/>
            </a:prstGeom>
            <a:ln w="19050">
              <a:solidFill>
                <a:srgbClr val="000000"/>
              </a:solidFill>
              <a:round/>
            </a:ln>
          </p:spPr>
        </p:cxnSp>
        <p:cxnSp>
          <p:nvCxnSpPr>
            <p:cNvPr id="347" name="Connecteur droit 221"/>
            <p:cNvCxnSpPr/>
            <p:nvPr/>
          </p:nvCxnSpPr>
          <p:spPr>
            <a:xfrm>
              <a:off x="8190720" y="6072480"/>
              <a:ext cx="1440" cy="325800"/>
            </a:xfrm>
            <a:prstGeom prst="straightConnector1">
              <a:avLst/>
            </a:prstGeom>
            <a:ln w="19050">
              <a:solidFill>
                <a:srgbClr val="000000"/>
              </a:solidFill>
              <a:round/>
            </a:ln>
          </p:spPr>
        </p:cxnSp>
        <p:cxnSp>
          <p:nvCxnSpPr>
            <p:cNvPr id="348" name="Connecteur droit 222"/>
            <p:cNvCxnSpPr/>
            <p:nvPr/>
          </p:nvCxnSpPr>
          <p:spPr>
            <a:xfrm>
              <a:off x="8490600" y="6072480"/>
              <a:ext cx="1440" cy="325800"/>
            </a:xfrm>
            <a:prstGeom prst="straightConnector1">
              <a:avLst/>
            </a:prstGeom>
            <a:ln w="19050">
              <a:solidFill>
                <a:srgbClr val="000000"/>
              </a:solidFill>
              <a:round/>
            </a:ln>
          </p:spPr>
        </p:cxnSp>
        <p:cxnSp>
          <p:nvCxnSpPr>
            <p:cNvPr id="349" name="Connecteur droit 223"/>
            <p:cNvCxnSpPr/>
            <p:nvPr/>
          </p:nvCxnSpPr>
          <p:spPr>
            <a:xfrm>
              <a:off x="8790840" y="6072480"/>
              <a:ext cx="1440" cy="325800"/>
            </a:xfrm>
            <a:prstGeom prst="straightConnector1">
              <a:avLst/>
            </a:prstGeom>
            <a:ln w="19050">
              <a:solidFill>
                <a:srgbClr val="000000"/>
              </a:solidFill>
              <a:round/>
            </a:ln>
          </p:spPr>
        </p:cxnSp>
        <p:cxnSp>
          <p:nvCxnSpPr>
            <p:cNvPr id="350" name="Connecteur droit 224"/>
            <p:cNvCxnSpPr/>
            <p:nvPr/>
          </p:nvCxnSpPr>
          <p:spPr>
            <a:xfrm>
              <a:off x="9090720" y="5979960"/>
              <a:ext cx="1440" cy="423000"/>
            </a:xfrm>
            <a:prstGeom prst="straightConnector1">
              <a:avLst/>
            </a:prstGeom>
            <a:ln w="19050">
              <a:solidFill>
                <a:srgbClr val="000000"/>
              </a:solidFill>
              <a:round/>
            </a:ln>
          </p:spPr>
        </p:cxnSp>
      </p:grpSp>
      <p:sp>
        <p:nvSpPr>
          <p:cNvPr id="351" name="ZoneTexte 14"/>
          <p:cNvSpPr/>
          <p:nvPr/>
        </p:nvSpPr>
        <p:spPr>
          <a:xfrm>
            <a:off x="2149200" y="3960000"/>
            <a:ext cx="5196960" cy="100404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6000" spc="-1" strike="noStrike">
                <a:solidFill>
                  <a:srgbClr val="000000"/>
                </a:solidFill>
                <a:latin typeface="Calibri"/>
              </a:rPr>
              <a:t>0,09 . . . 0,07</a:t>
            </a:r>
            <a:endParaRPr b="0" lang="fr-FR" sz="6000" spc="-1" strike="noStrike">
              <a:latin typeface="Arial"/>
            </a:endParaRPr>
          </a:p>
        </p:txBody>
      </p:sp>
      <p:sp>
        <p:nvSpPr>
          <p:cNvPr id="352" name="ZoneTexte 15"/>
          <p:cNvSpPr/>
          <p:nvPr/>
        </p:nvSpPr>
        <p:spPr>
          <a:xfrm>
            <a:off x="3600000" y="3780000"/>
            <a:ext cx="1145880" cy="1430280"/>
          </a:xfrm>
          <a:prstGeom prst="rect">
            <a:avLst/>
          </a:prstGeom>
          <a:solidFill>
            <a:schemeClr val="bg1"/>
          </a:solidFill>
          <a:ln w="0">
            <a:noFill/>
          </a:ln>
        </p:spPr>
        <p:style>
          <a:lnRef idx="0"/>
          <a:fillRef idx="0"/>
          <a:effectRef idx="0"/>
          <a:fontRef idx="minor"/>
        </p:style>
        <p:txBody>
          <a:bodyPr lIns="90000" rIns="90000" tIns="45000" bIns="45000" anchor="t">
            <a:spAutoFit/>
          </a:bodyPr>
          <a:p>
            <a:pPr algn="ctr">
              <a:lnSpc>
                <a:spcPct val="100000"/>
              </a:lnSpc>
            </a:pPr>
            <a:r>
              <a:rPr b="0" lang="fr-FR" sz="8800" spc="-1" strike="noStrike">
                <a:solidFill>
                  <a:srgbClr val="c00000"/>
                </a:solidFill>
                <a:latin typeface="Calibri"/>
              </a:rPr>
              <a:t>&gt;</a:t>
            </a:r>
            <a:endParaRPr b="0" lang="fr-FR" sz="8800" spc="-1" strike="noStrike">
              <a:latin typeface="Arial"/>
            </a:endParaRPr>
          </a:p>
        </p:txBody>
      </p:sp>
    </p:spTree>
  </p:cSld>
  <mc:AlternateContent>
    <mc:Choice Requires="p14">
      <p:transition spd="slow" p14:dur="2000"/>
    </mc:Choice>
    <mc:Fallback>
      <p:transition spd="slow"/>
    </mc:Fallback>
  </mc:AlternateContent>
  <p:timing>
    <p:tnLst>
      <p:par>
        <p:cTn id="30" dur="indefinite" restart="never" nodeType="tmRoot">
          <p:childTnLst>
            <p:seq>
              <p:cTn id="31" dur="indefinite" nodeType="mainSeq">
                <p:childTnLst>
                  <p:par>
                    <p:cTn id="32" fill="hold">
                      <p:stCondLst>
                        <p:cond delay="indefinite"/>
                      </p:stCondLst>
                      <p:childTnLst>
                        <p:par>
                          <p:cTn id="33" fill="hold">
                            <p:stCondLst>
                              <p:cond delay="0"/>
                            </p:stCondLst>
                            <p:childTnLst>
                              <p:par>
                                <p:cTn id="34" nodeType="clickEffect" fill="hold" presetClass="entr" presetID="10">
                                  <p:stCondLst>
                                    <p:cond delay="0"/>
                                  </p:stCondLst>
                                  <p:childTnLst>
                                    <p:set>
                                      <p:cBhvr>
                                        <p:cTn id="35" dur="1" fill="hold">
                                          <p:stCondLst>
                                            <p:cond delay="0"/>
                                          </p:stCondLst>
                                        </p:cTn>
                                        <p:tgtEl>
                                          <p:spTgt spid="312"/>
                                        </p:tgtEl>
                                        <p:attrNameLst>
                                          <p:attrName>style.visibility</p:attrName>
                                        </p:attrNameLst>
                                      </p:cBhvr>
                                      <p:to>
                                        <p:strVal val="visible"/>
                                      </p:to>
                                    </p:set>
                                    <p:animEffect filter="fade" transition="in">
                                      <p:cBhvr additive="repl">
                                        <p:cTn id="36" dur="500"/>
                                        <p:tgtEl>
                                          <p:spTgt spid="312"/>
                                        </p:tgtEl>
                                      </p:cBhvr>
                                    </p:animEffect>
                                  </p:childTnLst>
                                </p:cTn>
                              </p:par>
                            </p:childTnLst>
                          </p:cTn>
                        </p:par>
                      </p:childTnLst>
                    </p:cTn>
                  </p:par>
                  <p:par>
                    <p:cTn id="37" fill="hold">
                      <p:stCondLst>
                        <p:cond delay="indefinite"/>
                      </p:stCondLst>
                      <p:childTnLst>
                        <p:par>
                          <p:cTn id="38" fill="hold">
                            <p:stCondLst>
                              <p:cond delay="0"/>
                            </p:stCondLst>
                            <p:childTnLst>
                              <p:par>
                                <p:cTn id="39" nodeType="clickEffect" fill="hold" presetClass="entr" presetID="10">
                                  <p:stCondLst>
                                    <p:cond delay="0"/>
                                  </p:stCondLst>
                                  <p:childTnLst>
                                    <p:set>
                                      <p:cBhvr>
                                        <p:cTn id="40" dur="1" fill="hold">
                                          <p:stCondLst>
                                            <p:cond delay="0"/>
                                          </p:stCondLst>
                                        </p:cTn>
                                        <p:tgtEl>
                                          <p:spTgt spid="314"/>
                                        </p:tgtEl>
                                        <p:attrNameLst>
                                          <p:attrName>style.visibility</p:attrName>
                                        </p:attrNameLst>
                                      </p:cBhvr>
                                      <p:to>
                                        <p:strVal val="visible"/>
                                      </p:to>
                                    </p:set>
                                    <p:animEffect filter="fade" transition="in">
                                      <p:cBhvr additive="repl">
                                        <p:cTn id="41" dur="500"/>
                                        <p:tgtEl>
                                          <p:spTgt spid="314"/>
                                        </p:tgtEl>
                                      </p:cBhvr>
                                    </p:animEffect>
                                  </p:childTnLst>
                                </p:cTn>
                              </p:par>
                            </p:childTnLst>
                          </p:cTn>
                        </p:par>
                      </p:childTnLst>
                    </p:cTn>
                  </p:par>
                  <p:par>
                    <p:cTn id="42" fill="hold">
                      <p:stCondLst>
                        <p:cond delay="indefinite"/>
                      </p:stCondLst>
                      <p:childTnLst>
                        <p:par>
                          <p:cTn id="43" fill="hold">
                            <p:stCondLst>
                              <p:cond delay="0"/>
                            </p:stCondLst>
                            <p:childTnLst>
                              <p:par>
                                <p:cTn id="44" nodeType="clickEffect" fill="hold" presetClass="entr" presetID="1">
                                  <p:stCondLst>
                                    <p:cond delay="0"/>
                                  </p:stCondLst>
                                  <p:childTnLst>
                                    <p:set>
                                      <p:cBhvr>
                                        <p:cTn id="45" dur="1" fill="hold">
                                          <p:stCondLst>
                                            <p:cond delay="0"/>
                                          </p:stCondLst>
                                        </p:cTn>
                                        <p:tgtEl>
                                          <p:spTgt spid="3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Office Theme 2013 - 2022</Template>
  <TotalTime>38</TotalTime>
  <Application>LibreOffice/7.4.1.2$Windows_X86_64 LibreOffice_project/3c58a8f3a960df8bc8fd77b461821e42c061c5f0</Application>
  <AppVersion>15.0000</AppVersion>
  <Words>184</Words>
  <Paragraphs>63</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2023-02-07T14:55:57Z</dcterms:created>
  <dc:creator>MHM</dc:creator>
  <dc:description/>
  <dc:language>fr-FR</dc:language>
  <cp:lastModifiedBy/>
  <dcterms:modified xsi:type="dcterms:W3CDTF">2026-04-01T13:19:34Z</dcterms:modified>
  <cp:revision>79</cp:revision>
  <dc:subject/>
  <dc:title>Présentation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Affichage à l'écran (4:3)</vt:lpwstr>
  </property>
  <property fmtid="{D5CDD505-2E9C-101B-9397-08002B2CF9AE}" pid="3" name="Slides">
    <vt:i4>17</vt:i4>
  </property>
</Properties>
</file>